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256" r:id="rId2"/>
    <p:sldId id="259" r:id="rId3"/>
    <p:sldId id="263" r:id="rId4"/>
    <p:sldId id="274" r:id="rId5"/>
    <p:sldId id="283" r:id="rId6"/>
    <p:sldId id="287" r:id="rId7"/>
    <p:sldId id="291" r:id="rId8"/>
    <p:sldId id="288" r:id="rId9"/>
    <p:sldId id="281" r:id="rId10"/>
    <p:sldId id="285" r:id="rId11"/>
    <p:sldId id="286" r:id="rId12"/>
    <p:sldId id="284" r:id="rId13"/>
    <p:sldId id="289" r:id="rId14"/>
    <p:sldId id="282" r:id="rId15"/>
    <p:sldId id="292" r:id="rId16"/>
    <p:sldId id="290" r:id="rId17"/>
    <p:sldId id="275" r:id="rId18"/>
    <p:sldId id="258" r:id="rId19"/>
  </p:sldIdLst>
  <p:sldSz cx="12192000" cy="6858000"/>
  <p:notesSz cx="7104063" cy="10234613"/>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6B3"/>
    <a:srgbClr val="ABC0E5"/>
    <a:srgbClr val="3585C2"/>
    <a:srgbClr val="CBE2F2"/>
    <a:srgbClr val="F2C8D0"/>
    <a:srgbClr val="F6DBDF"/>
    <a:srgbClr val="D3F4D4"/>
    <a:srgbClr val="EAE9F8"/>
    <a:srgbClr val="F8E6E8"/>
    <a:srgbClr val="F6DF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CE967-D96D-5D4B-ACBA-D59F88352EEB}" v="199" dt="2025-03-19T22:18:50.050"/>
    <p1510:client id="{C2A8201F-F200-4007-8E80-1B3E3B08D2F2}" v="6" dt="2025-03-20T10:46:30.15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1" autoAdjust="0"/>
    <p:restoredTop sz="81377" autoAdjust="0"/>
  </p:normalViewPr>
  <p:slideViewPr>
    <p:cSldViewPr snapToGrid="0">
      <p:cViewPr varScale="1">
        <p:scale>
          <a:sx n="113" d="100"/>
          <a:sy n="113" d="100"/>
        </p:scale>
        <p:origin x="17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Кравченко Володимир Миколайович" userId="ca97c9d6-1351-442f-ba0a-9787eec95ac7" providerId="ADAL" clId="{34591379-D22C-4344-A7F1-E6BE85B2008A}"/>
    <pc:docChg chg="undo redo custSel addSld delSld modSld">
      <pc:chgData name="Кравченко Володимир Миколайович" userId="ca97c9d6-1351-442f-ba0a-9787eec95ac7" providerId="ADAL" clId="{34591379-D22C-4344-A7F1-E6BE85B2008A}" dt="2024-10-21T19:57:15.063" v="20810" actId="790"/>
      <pc:docMkLst>
        <pc:docMk/>
      </pc:docMkLst>
      <pc:sldChg chg="modNotesTx">
        <pc:chgData name="Кравченко Володимир Миколайович" userId="ca97c9d6-1351-442f-ba0a-9787eec95ac7" providerId="ADAL" clId="{34591379-D22C-4344-A7F1-E6BE85B2008A}" dt="2024-10-21T19:12:00.237" v="20656" actId="20577"/>
        <pc:sldMkLst>
          <pc:docMk/>
          <pc:sldMk cId="192561262" sldId="257"/>
        </pc:sldMkLst>
      </pc:sldChg>
      <pc:sldChg chg="modNotesTx">
        <pc:chgData name="Кравченко Володимир Миколайович" userId="ca97c9d6-1351-442f-ba0a-9787eec95ac7" providerId="ADAL" clId="{34591379-D22C-4344-A7F1-E6BE85B2008A}" dt="2024-10-21T19:57:15.063" v="20810" actId="790"/>
        <pc:sldMkLst>
          <pc:docMk/>
          <pc:sldMk cId="1954091084" sldId="258"/>
        </pc:sldMkLst>
      </pc:sldChg>
      <pc:sldChg chg="modNotesTx">
        <pc:chgData name="Кравченко Володимир Миколайович" userId="ca97c9d6-1351-442f-ba0a-9787eec95ac7" providerId="ADAL" clId="{34591379-D22C-4344-A7F1-E6BE85B2008A}" dt="2024-10-21T19:13:23.159" v="20662" actId="20577"/>
        <pc:sldMkLst>
          <pc:docMk/>
          <pc:sldMk cId="3465760218" sldId="259"/>
        </pc:sldMkLst>
      </pc:sldChg>
      <pc:sldChg chg="modNotesTx">
        <pc:chgData name="Кравченко Володимир Миколайович" userId="ca97c9d6-1351-442f-ba0a-9787eec95ac7" providerId="ADAL" clId="{34591379-D22C-4344-A7F1-E6BE85B2008A}" dt="2024-10-21T19:46:14.174" v="20797" actId="20577"/>
        <pc:sldMkLst>
          <pc:docMk/>
          <pc:sldMk cId="4071504335" sldId="260"/>
        </pc:sldMkLst>
      </pc:sldChg>
      <pc:sldChg chg="modSp mod modNotesTx">
        <pc:chgData name="Кравченко Володимир Миколайович" userId="ca97c9d6-1351-442f-ba0a-9787eec95ac7" providerId="ADAL" clId="{34591379-D22C-4344-A7F1-E6BE85B2008A}" dt="2024-10-21T19:17:20.950" v="20680" actId="20577"/>
        <pc:sldMkLst>
          <pc:docMk/>
          <pc:sldMk cId="2922947222" sldId="262"/>
        </pc:sldMkLst>
      </pc:sldChg>
      <pc:sldChg chg="addSp delSp modSp mod modNotesTx">
        <pc:chgData name="Кравченко Володимир Миколайович" userId="ca97c9d6-1351-442f-ba0a-9787eec95ac7" providerId="ADAL" clId="{34591379-D22C-4344-A7F1-E6BE85B2008A}" dt="2024-10-21T19:03:38.229" v="20545" actId="20577"/>
        <pc:sldMkLst>
          <pc:docMk/>
          <pc:sldMk cId="3927225546" sldId="263"/>
        </pc:sldMkLst>
      </pc:sldChg>
      <pc:sldChg chg="modSp del mod modNotesTx">
        <pc:chgData name="Кравченко Володимир Миколайович" userId="ca97c9d6-1351-442f-ba0a-9787eec95ac7" providerId="ADAL" clId="{34591379-D22C-4344-A7F1-E6BE85B2008A}" dt="2024-10-21T14:36:47.114" v="13972" actId="2696"/>
        <pc:sldMkLst>
          <pc:docMk/>
          <pc:sldMk cId="3216118845" sldId="264"/>
        </pc:sldMkLst>
      </pc:sldChg>
      <pc:sldChg chg="del modNotesTx">
        <pc:chgData name="Кравченко Володимир Миколайович" userId="ca97c9d6-1351-442f-ba0a-9787eec95ac7" providerId="ADAL" clId="{34591379-D22C-4344-A7F1-E6BE85B2008A}" dt="2024-10-21T14:36:47.108" v="13971" actId="2696"/>
        <pc:sldMkLst>
          <pc:docMk/>
          <pc:sldMk cId="2544609248" sldId="265"/>
        </pc:sldMkLst>
      </pc:sldChg>
      <pc:sldChg chg="addSp delSp modSp mod modNotesTx">
        <pc:chgData name="Кравченко Володимир Миколайович" userId="ca97c9d6-1351-442f-ba0a-9787eec95ac7" providerId="ADAL" clId="{34591379-D22C-4344-A7F1-E6BE85B2008A}" dt="2024-10-21T15:26:08.396" v="15662" actId="115"/>
        <pc:sldMkLst>
          <pc:docMk/>
          <pc:sldMk cId="192494246" sldId="266"/>
        </pc:sldMkLst>
      </pc:sldChg>
      <pc:sldChg chg="modNotesTx">
        <pc:chgData name="Кравченко Володимир Миколайович" userId="ca97c9d6-1351-442f-ba0a-9787eec95ac7" providerId="ADAL" clId="{34591379-D22C-4344-A7F1-E6BE85B2008A}" dt="2024-10-21T15:28:08.196" v="15674" actId="20577"/>
        <pc:sldMkLst>
          <pc:docMk/>
          <pc:sldMk cId="743114665" sldId="267"/>
        </pc:sldMkLst>
      </pc:sldChg>
      <pc:sldChg chg="modSp mod modNotesTx">
        <pc:chgData name="Кравченко Володимир Миколайович" userId="ca97c9d6-1351-442f-ba0a-9787eec95ac7" providerId="ADAL" clId="{34591379-D22C-4344-A7F1-E6BE85B2008A}" dt="2024-10-21T19:46:14.869" v="20798" actId="20577"/>
        <pc:sldMkLst>
          <pc:docMk/>
          <pc:sldMk cId="2049816178" sldId="268"/>
        </pc:sldMkLst>
      </pc:sldChg>
      <pc:sldChg chg="addSp delSp modSp mod addAnim delAnim modAnim modNotesTx">
        <pc:chgData name="Кравченко Володимир Миколайович" userId="ca97c9d6-1351-442f-ba0a-9787eec95ac7" providerId="ADAL" clId="{34591379-D22C-4344-A7F1-E6BE85B2008A}" dt="2024-10-21T17:24:48.443" v="18825"/>
        <pc:sldMkLst>
          <pc:docMk/>
          <pc:sldMk cId="3696307731" sldId="269"/>
        </pc:sldMkLst>
      </pc:sldChg>
      <pc:sldChg chg="modNotesTx">
        <pc:chgData name="Кравченко Володимир Миколайович" userId="ca97c9d6-1351-442f-ba0a-9787eec95ac7" providerId="ADAL" clId="{34591379-D22C-4344-A7F1-E6BE85B2008A}" dt="2024-10-21T17:38:02.274" v="19262" actId="20577"/>
        <pc:sldMkLst>
          <pc:docMk/>
          <pc:sldMk cId="1848039690" sldId="270"/>
        </pc:sldMkLst>
      </pc:sldChg>
      <pc:sldChg chg="modNotesTx">
        <pc:chgData name="Кравченко Володимир Миколайович" userId="ca97c9d6-1351-442f-ba0a-9787eec95ac7" providerId="ADAL" clId="{34591379-D22C-4344-A7F1-E6BE85B2008A}" dt="2024-10-21T19:06:08.584" v="20585" actId="20577"/>
        <pc:sldMkLst>
          <pc:docMk/>
          <pc:sldMk cId="2120367046" sldId="271"/>
        </pc:sldMkLst>
      </pc:sldChg>
      <pc:sldChg chg="addSp delSp modSp add mod addAnim delAnim modNotesTx">
        <pc:chgData name="Кравченко Володимир Миколайович" userId="ca97c9d6-1351-442f-ba0a-9787eec95ac7" providerId="ADAL" clId="{34591379-D22C-4344-A7F1-E6BE85B2008A}" dt="2024-10-21T17:23:07.446" v="18795" actId="20577"/>
        <pc:sldMkLst>
          <pc:docMk/>
          <pc:sldMk cId="3003537482" sldId="272"/>
        </pc:sldMkLst>
      </pc:sldChg>
      <pc:sldChg chg="add del">
        <pc:chgData name="Кравченко Володимир Миколайович" userId="ca97c9d6-1351-442f-ba0a-9787eec95ac7" providerId="ADAL" clId="{34591379-D22C-4344-A7F1-E6BE85B2008A}" dt="2024-10-21T16:07:02.830" v="17454"/>
        <pc:sldMkLst>
          <pc:docMk/>
          <pc:sldMk cId="3036491325" sldId="296"/>
        </pc:sldMkLst>
      </pc:sldChg>
    </pc:docChg>
  </pc:docChgLst>
  <pc:docChgLst>
    <pc:chgData name="Кравченко Володимир Миколайович" userId="ca97c9d6-1351-442f-ba0a-9787eec95ac7" providerId="ADAL" clId="{C2A8201F-F200-4007-8E80-1B3E3B08D2F2}"/>
    <pc:docChg chg="undo redo custSel addSld delSld modSld modMainMaster modNotesMaster">
      <pc:chgData name="Кравченко Володимир Миколайович" userId="ca97c9d6-1351-442f-ba0a-9787eec95ac7" providerId="ADAL" clId="{C2A8201F-F200-4007-8E80-1B3E3B08D2F2}" dt="2025-03-20T10:52:37.908" v="591" actId="20577"/>
      <pc:docMkLst>
        <pc:docMk/>
      </pc:docMkLst>
      <pc:sldChg chg="modSp mod">
        <pc:chgData name="Кравченко Володимир Миколайович" userId="ca97c9d6-1351-442f-ba0a-9787eec95ac7" providerId="ADAL" clId="{C2A8201F-F200-4007-8E80-1B3E3B08D2F2}" dt="2025-03-18T10:57:34.257" v="66" actId="20577"/>
        <pc:sldMkLst>
          <pc:docMk/>
          <pc:sldMk cId="2385804828" sldId="256"/>
        </pc:sldMkLst>
        <pc:spChg chg="mod">
          <ac:chgData name="Кравченко Володимир Миколайович" userId="ca97c9d6-1351-442f-ba0a-9787eec95ac7" providerId="ADAL" clId="{C2A8201F-F200-4007-8E80-1B3E3B08D2F2}" dt="2025-03-18T10:57:21.993" v="53" actId="20577"/>
          <ac:spMkLst>
            <pc:docMk/>
            <pc:sldMk cId="2385804828" sldId="256"/>
            <ac:spMk id="2" creationId="{76B6E3E5-C952-EAEB-6155-84F2C494A295}"/>
          </ac:spMkLst>
        </pc:spChg>
        <pc:spChg chg="mod">
          <ac:chgData name="Кравченко Володимир Миколайович" userId="ca97c9d6-1351-442f-ba0a-9787eec95ac7" providerId="ADAL" clId="{C2A8201F-F200-4007-8E80-1B3E3B08D2F2}" dt="2025-03-18T10:57:34.257" v="66" actId="20577"/>
          <ac:spMkLst>
            <pc:docMk/>
            <pc:sldMk cId="2385804828" sldId="256"/>
            <ac:spMk id="4" creationId="{0319213B-5946-546F-99E2-27FDE61EC3B2}"/>
          </ac:spMkLst>
        </pc:spChg>
        <pc:spChg chg="mod">
          <ac:chgData name="Кравченко Володимир Миколайович" userId="ca97c9d6-1351-442f-ba0a-9787eec95ac7" providerId="ADAL" clId="{C2A8201F-F200-4007-8E80-1B3E3B08D2F2}" dt="2025-03-18T10:57:05.265" v="50"/>
          <ac:spMkLst>
            <pc:docMk/>
            <pc:sldMk cId="2385804828" sldId="256"/>
            <ac:spMk id="9" creationId="{CB9CE909-26FE-0D58-F6E0-B52469306045}"/>
          </ac:spMkLst>
        </pc:spChg>
      </pc:sldChg>
      <pc:sldChg chg="addSp delSp modSp mod modNotesTx">
        <pc:chgData name="Кравченко Володимир Миколайович" userId="ca97c9d6-1351-442f-ba0a-9787eec95ac7" providerId="ADAL" clId="{C2A8201F-F200-4007-8E80-1B3E3B08D2F2}" dt="2025-03-20T10:46:52.531" v="547" actId="20577"/>
        <pc:sldMkLst>
          <pc:docMk/>
          <pc:sldMk cId="192561262" sldId="257"/>
        </pc:sldMkLst>
        <pc:spChg chg="add mod">
          <ac:chgData name="Кравченко Володимир Миколайович" userId="ca97c9d6-1351-442f-ba0a-9787eec95ac7" providerId="ADAL" clId="{C2A8201F-F200-4007-8E80-1B3E3B08D2F2}" dt="2025-03-20T10:18:20.008" v="428" actId="20577"/>
          <ac:spMkLst>
            <pc:docMk/>
            <pc:sldMk cId="192561262" sldId="257"/>
            <ac:spMk id="9" creationId="{29C71BFC-510A-ED6E-F930-26FFFF5D9ACC}"/>
          </ac:spMkLst>
        </pc:spChg>
      </pc:sldChg>
      <pc:sldChg chg="addSp delSp modSp mod">
        <pc:chgData name="Кравченко Володимир Миколайович" userId="ca97c9d6-1351-442f-ba0a-9787eec95ac7" providerId="ADAL" clId="{C2A8201F-F200-4007-8E80-1B3E3B08D2F2}" dt="2025-03-20T10:18:38.576" v="429" actId="113"/>
        <pc:sldMkLst>
          <pc:docMk/>
          <pc:sldMk cId="3465760218" sldId="259"/>
        </pc:sldMkLst>
        <pc:spChg chg="add mod">
          <ac:chgData name="Кравченко Володимир Миколайович" userId="ca97c9d6-1351-442f-ba0a-9787eec95ac7" providerId="ADAL" clId="{C2A8201F-F200-4007-8E80-1B3E3B08D2F2}" dt="2025-03-18T11:22:04.572" v="342"/>
          <ac:spMkLst>
            <pc:docMk/>
            <pc:sldMk cId="3465760218" sldId="259"/>
            <ac:spMk id="8" creationId="{F2331242-3789-F535-6C37-12B8096EEA4E}"/>
          </ac:spMkLst>
        </pc:spChg>
        <pc:graphicFrameChg chg="modGraphic">
          <ac:chgData name="Кравченко Володимир Миколайович" userId="ca97c9d6-1351-442f-ba0a-9787eec95ac7" providerId="ADAL" clId="{C2A8201F-F200-4007-8E80-1B3E3B08D2F2}" dt="2025-03-20T10:18:38.576" v="429" actId="113"/>
          <ac:graphicFrameMkLst>
            <pc:docMk/>
            <pc:sldMk cId="3465760218" sldId="259"/>
            <ac:graphicFrameMk id="21" creationId="{EE0518EC-3620-805A-339F-0A4C97D9B6E0}"/>
          </ac:graphicFrameMkLst>
        </pc:graphicFrameChg>
      </pc:sldChg>
      <pc:sldChg chg="addSp delSp modSp mod modNotesTx">
        <pc:chgData name="Кравченко Володимир Миколайович" userId="ca97c9d6-1351-442f-ba0a-9787eec95ac7" providerId="ADAL" clId="{C2A8201F-F200-4007-8E80-1B3E3B08D2F2}" dt="2025-03-20T10:47:03.393" v="549" actId="2711"/>
        <pc:sldMkLst>
          <pc:docMk/>
          <pc:sldMk cId="4071504335" sldId="260"/>
        </pc:sldMkLst>
        <pc:spChg chg="mod">
          <ac:chgData name="Кравченко Володимир Миколайович" userId="ca97c9d6-1351-442f-ba0a-9787eec95ac7" providerId="ADAL" clId="{C2A8201F-F200-4007-8E80-1B3E3B08D2F2}" dt="2025-03-18T11:06:50.576" v="139" actId="207"/>
          <ac:spMkLst>
            <pc:docMk/>
            <pc:sldMk cId="4071504335" sldId="260"/>
            <ac:spMk id="5" creationId="{8C06FABB-ED59-A4A1-202F-20D2E3A095BB}"/>
          </ac:spMkLst>
        </pc:spChg>
        <pc:spChg chg="mod">
          <ac:chgData name="Кравченко Володимир Миколайович" userId="ca97c9d6-1351-442f-ba0a-9787eec95ac7" providerId="ADAL" clId="{C2A8201F-F200-4007-8E80-1B3E3B08D2F2}" dt="2025-03-18T11:20:37.184" v="303" actId="1037"/>
          <ac:spMkLst>
            <pc:docMk/>
            <pc:sldMk cId="4071504335" sldId="260"/>
            <ac:spMk id="12" creationId="{3AA23BE7-11C3-0A86-C361-2808C8BBB529}"/>
          </ac:spMkLst>
        </pc:spChg>
        <pc:spChg chg="add mod">
          <ac:chgData name="Кравченко Володимир Миколайович" userId="ca97c9d6-1351-442f-ba0a-9787eec95ac7" providerId="ADAL" clId="{C2A8201F-F200-4007-8E80-1B3E3B08D2F2}" dt="2025-03-18T11:19:00.844" v="283" actId="2711"/>
          <ac:spMkLst>
            <pc:docMk/>
            <pc:sldMk cId="4071504335" sldId="260"/>
            <ac:spMk id="16" creationId="{C7DFFA61-A827-7111-080C-45BD6E9AF042}"/>
          </ac:spMkLst>
        </pc:spChg>
      </pc:sldChg>
      <pc:sldChg chg="addSp delSp modSp mod modNotesTx">
        <pc:chgData name="Кравченко Володимир Миколайович" userId="ca97c9d6-1351-442f-ba0a-9787eec95ac7" providerId="ADAL" clId="{C2A8201F-F200-4007-8E80-1B3E3B08D2F2}" dt="2025-03-20T10:52:37.908" v="591" actId="20577"/>
        <pc:sldMkLst>
          <pc:docMk/>
          <pc:sldMk cId="2922947222" sldId="262"/>
        </pc:sldMkLst>
        <pc:spChg chg="add mod">
          <ac:chgData name="Кравченко Володимир Миколайович" userId="ca97c9d6-1351-442f-ba0a-9787eec95ac7" providerId="ADAL" clId="{C2A8201F-F200-4007-8E80-1B3E3B08D2F2}" dt="2025-03-18T11:20:19.191" v="297"/>
          <ac:spMkLst>
            <pc:docMk/>
            <pc:sldMk cId="2922947222" sldId="262"/>
            <ac:spMk id="8" creationId="{2CE17812-5B17-58F0-1FD2-DFC7EEE73005}"/>
          </ac:spMkLst>
        </pc:spChg>
      </pc:sldChg>
      <pc:sldChg chg="addSp delSp modSp mod modClrScheme chgLayout">
        <pc:chgData name="Кравченко Володимир Миколайович" userId="ca97c9d6-1351-442f-ba0a-9787eec95ac7" providerId="ADAL" clId="{C2A8201F-F200-4007-8E80-1B3E3B08D2F2}" dt="2025-03-20T10:23:51.155" v="447" actId="6549"/>
        <pc:sldMkLst>
          <pc:docMk/>
          <pc:sldMk cId="3927225546" sldId="263"/>
        </pc:sldMkLst>
        <pc:spChg chg="add mod">
          <ac:chgData name="Кравченко Володимир Миколайович" userId="ca97c9d6-1351-442f-ba0a-9787eec95ac7" providerId="ADAL" clId="{C2A8201F-F200-4007-8E80-1B3E3B08D2F2}" dt="2025-03-18T11:21:26.843" v="336" actId="122"/>
          <ac:spMkLst>
            <pc:docMk/>
            <pc:sldMk cId="3927225546" sldId="263"/>
            <ac:spMk id="14" creationId="{5B7FFD88-3B86-E711-6DB8-D81FF1215FEF}"/>
          </ac:spMkLst>
        </pc:spChg>
        <pc:graphicFrameChg chg="mod modGraphic">
          <ac:chgData name="Кравченко Володимир Миколайович" userId="ca97c9d6-1351-442f-ba0a-9787eec95ac7" providerId="ADAL" clId="{C2A8201F-F200-4007-8E80-1B3E3B08D2F2}" dt="2025-03-20T10:23:51.155" v="447" actId="6549"/>
          <ac:graphicFrameMkLst>
            <pc:docMk/>
            <pc:sldMk cId="3927225546" sldId="263"/>
            <ac:graphicFrameMk id="4" creationId="{FEC85576-1CBF-1701-71F1-572C6BEA2CD2}"/>
          </ac:graphicFrameMkLst>
        </pc:graphicFrameChg>
      </pc:sldChg>
      <pc:sldChg chg="modNotes modNotesTx">
        <pc:chgData name="Кравченко Володимир Миколайович" userId="ca97c9d6-1351-442f-ba0a-9787eec95ac7" providerId="ADAL" clId="{C2A8201F-F200-4007-8E80-1B3E3B08D2F2}" dt="2025-03-20T10:50:11.547" v="578" actId="255"/>
        <pc:sldMkLst>
          <pc:docMk/>
          <pc:sldMk cId="0" sldId="264"/>
        </pc:sldMkLst>
      </pc:sldChg>
      <pc:sldChg chg="del">
        <pc:chgData name="Кравченко Володимир Миколайович" userId="ca97c9d6-1351-442f-ba0a-9787eec95ac7" providerId="ADAL" clId="{C2A8201F-F200-4007-8E80-1B3E3B08D2F2}" dt="2025-03-18T10:48:35.787" v="0" actId="47"/>
        <pc:sldMkLst>
          <pc:docMk/>
          <pc:sldMk cId="192494246" sldId="266"/>
        </pc:sldMkLst>
      </pc:sldChg>
      <pc:sldChg chg="del">
        <pc:chgData name="Кравченко Володимир Миколайович" userId="ca97c9d6-1351-442f-ba0a-9787eec95ac7" providerId="ADAL" clId="{C2A8201F-F200-4007-8E80-1B3E3B08D2F2}" dt="2025-03-18T10:48:39.306" v="1" actId="47"/>
        <pc:sldMkLst>
          <pc:docMk/>
          <pc:sldMk cId="743114665" sldId="267"/>
        </pc:sldMkLst>
      </pc:sldChg>
      <pc:sldChg chg="addSp delSp modSp mod modNotesTx">
        <pc:chgData name="Кравченко Володимир Миколайович" userId="ca97c9d6-1351-442f-ba0a-9787eec95ac7" providerId="ADAL" clId="{C2A8201F-F200-4007-8E80-1B3E3B08D2F2}" dt="2025-03-20T10:49:40.873" v="569" actId="20577"/>
        <pc:sldMkLst>
          <pc:docMk/>
          <pc:sldMk cId="2049816178" sldId="268"/>
        </pc:sldMkLst>
        <pc:spChg chg="add mod">
          <ac:chgData name="Кравченко Володимир Миколайович" userId="ca97c9d6-1351-442f-ba0a-9787eec95ac7" providerId="ADAL" clId="{C2A8201F-F200-4007-8E80-1B3E3B08D2F2}" dt="2025-03-18T11:22:39.962" v="357"/>
          <ac:spMkLst>
            <pc:docMk/>
            <pc:sldMk cId="2049816178" sldId="268"/>
            <ac:spMk id="3" creationId="{675B97BD-7460-F8FF-2448-4D4AED611F6F}"/>
          </ac:spMkLst>
        </pc:spChg>
      </pc:sldChg>
      <pc:sldChg chg="addSp delSp modSp mod modNotesTx">
        <pc:chgData name="Кравченко Володимир Миколайович" userId="ca97c9d6-1351-442f-ba0a-9787eec95ac7" providerId="ADAL" clId="{C2A8201F-F200-4007-8E80-1B3E3B08D2F2}" dt="2025-03-20T10:49:48.704" v="571" actId="2711"/>
        <pc:sldMkLst>
          <pc:docMk/>
          <pc:sldMk cId="3696307731" sldId="269"/>
        </pc:sldMkLst>
        <pc:spChg chg="add mod">
          <ac:chgData name="Кравченко Володимир Миколайович" userId="ca97c9d6-1351-442f-ba0a-9787eec95ac7" providerId="ADAL" clId="{C2A8201F-F200-4007-8E80-1B3E3B08D2F2}" dt="2025-03-18T11:23:01.260" v="369" actId="404"/>
          <ac:spMkLst>
            <pc:docMk/>
            <pc:sldMk cId="3696307731" sldId="269"/>
            <ac:spMk id="3" creationId="{D80EE40E-4C01-F3D1-1986-0D02AE8135B5}"/>
          </ac:spMkLst>
        </pc:spChg>
      </pc:sldChg>
      <pc:sldChg chg="del">
        <pc:chgData name="Кравченко Володимир Миколайович" userId="ca97c9d6-1351-442f-ba0a-9787eec95ac7" providerId="ADAL" clId="{C2A8201F-F200-4007-8E80-1B3E3B08D2F2}" dt="2025-03-18T10:49:19.272" v="5" actId="47"/>
        <pc:sldMkLst>
          <pc:docMk/>
          <pc:sldMk cId="1848039690" sldId="270"/>
        </pc:sldMkLst>
      </pc:sldChg>
      <pc:sldChg chg="del">
        <pc:chgData name="Кравченко Володимир Миколайович" userId="ca97c9d6-1351-442f-ba0a-9787eec95ac7" providerId="ADAL" clId="{C2A8201F-F200-4007-8E80-1B3E3B08D2F2}" dt="2025-03-18T10:49:18.479" v="4" actId="47"/>
        <pc:sldMkLst>
          <pc:docMk/>
          <pc:sldMk cId="2120367046" sldId="271"/>
        </pc:sldMkLst>
      </pc:sldChg>
      <pc:sldChg chg="delSp mod modNotesTx">
        <pc:chgData name="Кравченко Володимир Миколайович" userId="ca97c9d6-1351-442f-ba0a-9787eec95ac7" providerId="ADAL" clId="{C2A8201F-F200-4007-8E80-1B3E3B08D2F2}" dt="2025-03-20T10:49:55.341" v="573" actId="2711"/>
        <pc:sldMkLst>
          <pc:docMk/>
          <pc:sldMk cId="3003537482" sldId="272"/>
        </pc:sldMkLst>
      </pc:sldChg>
      <pc:sldChg chg="del">
        <pc:chgData name="Кравченко Володимир Миколайович" userId="ca97c9d6-1351-442f-ba0a-9787eec95ac7" providerId="ADAL" clId="{C2A8201F-F200-4007-8E80-1B3E3B08D2F2}" dt="2025-03-18T10:49:14.692" v="2" actId="47"/>
        <pc:sldMkLst>
          <pc:docMk/>
          <pc:sldMk cId="788967087" sldId="273"/>
        </pc:sldMkLst>
      </pc:sldChg>
      <pc:sldChg chg="addSp delSp modSp add mod modNotesTx">
        <pc:chgData name="Кравченко Володимир Миколайович" userId="ca97c9d6-1351-442f-ba0a-9787eec95ac7" providerId="ADAL" clId="{C2A8201F-F200-4007-8E80-1B3E3B08D2F2}" dt="2025-03-20T10:49:18.114" v="561" actId="2711"/>
        <pc:sldMkLst>
          <pc:docMk/>
          <pc:sldMk cId="3207923045" sldId="273"/>
        </pc:sldMkLst>
        <pc:spChg chg="add mod">
          <ac:chgData name="Кравченко Володимир Миколайович" userId="ca97c9d6-1351-442f-ba0a-9787eec95ac7" providerId="ADAL" clId="{C2A8201F-F200-4007-8E80-1B3E3B08D2F2}" dt="2025-03-18T11:22:23.958" v="352" actId="404"/>
          <ac:spMkLst>
            <pc:docMk/>
            <pc:sldMk cId="3207923045" sldId="273"/>
            <ac:spMk id="10" creationId="{0B6071BF-407C-A692-AB3C-16E5F91ABBF5}"/>
          </ac:spMkLst>
        </pc:spChg>
      </pc:sldChg>
      <pc:sldChg chg="modNotesTx">
        <pc:chgData name="Кравченко Володимир Миколайович" userId="ca97c9d6-1351-442f-ba0a-9787eec95ac7" providerId="ADAL" clId="{C2A8201F-F200-4007-8E80-1B3E3B08D2F2}" dt="2025-03-20T10:49:03.125" v="559" actId="113"/>
        <pc:sldMkLst>
          <pc:docMk/>
          <pc:sldMk cId="152790912" sldId="274"/>
        </pc:sldMkLst>
      </pc:sldChg>
      <pc:sldChg chg="del">
        <pc:chgData name="Кравченко Володимир Миколайович" userId="ca97c9d6-1351-442f-ba0a-9787eec95ac7" providerId="ADAL" clId="{C2A8201F-F200-4007-8E80-1B3E3B08D2F2}" dt="2025-03-18T10:49:16.557" v="3" actId="47"/>
        <pc:sldMkLst>
          <pc:docMk/>
          <pc:sldMk cId="2012706303" sldId="274"/>
        </pc:sldMkLst>
      </pc:sldChg>
      <pc:sldChg chg="modNotesTx">
        <pc:chgData name="Кравченко Володимир Миколайович" userId="ca97c9d6-1351-442f-ba0a-9787eec95ac7" providerId="ADAL" clId="{C2A8201F-F200-4007-8E80-1B3E3B08D2F2}" dt="2025-03-20T10:36:44.750" v="508" actId="20577"/>
        <pc:sldMkLst>
          <pc:docMk/>
          <pc:sldMk cId="1485882255" sldId="275"/>
        </pc:sldMkLst>
      </pc:sldChg>
      <pc:sldChg chg="modNotes">
        <pc:chgData name="Кравченко Володимир Миколайович" userId="ca97c9d6-1351-442f-ba0a-9787eec95ac7" providerId="ADAL" clId="{C2A8201F-F200-4007-8E80-1B3E3B08D2F2}" dt="2025-03-20T10:46:30.158" v="544"/>
        <pc:sldMkLst>
          <pc:docMk/>
          <pc:sldMk cId="0" sldId="276"/>
        </pc:sldMkLst>
      </pc:sldChg>
      <pc:sldChg chg="modNotes modNotesTx">
        <pc:chgData name="Кравченко Володимир Миколайович" userId="ca97c9d6-1351-442f-ba0a-9787eec95ac7" providerId="ADAL" clId="{C2A8201F-F200-4007-8E80-1B3E3B08D2F2}" dt="2025-03-20T10:50:04.904" v="576" actId="255"/>
        <pc:sldMkLst>
          <pc:docMk/>
          <pc:sldMk cId="0" sldId="277"/>
        </pc:sldMkLst>
      </pc:sldChg>
      <pc:sldChg chg="modNotes modNotesTx">
        <pc:chgData name="Кравченко Володимир Миколайович" userId="ca97c9d6-1351-442f-ba0a-9787eec95ac7" providerId="ADAL" clId="{C2A8201F-F200-4007-8E80-1B3E3B08D2F2}" dt="2025-03-20T10:50:22.678" v="580" actId="2711"/>
        <pc:sldMkLst>
          <pc:docMk/>
          <pc:sldMk cId="2191038037" sldId="278"/>
        </pc:sldMkLst>
      </pc:sldChg>
      <pc:sldChg chg="modNotes modNotesTx">
        <pc:chgData name="Кравченко Володимир Миколайович" userId="ca97c9d6-1351-442f-ba0a-9787eec95ac7" providerId="ADAL" clId="{C2A8201F-F200-4007-8E80-1B3E3B08D2F2}" dt="2025-03-20T10:50:29.399" v="582" actId="2711"/>
        <pc:sldMkLst>
          <pc:docMk/>
          <pc:sldMk cId="3767094710" sldId="279"/>
        </pc:sldMkLst>
      </pc:sldChg>
      <pc:sldMasterChg chg="modSldLayout">
        <pc:chgData name="Кравченко Володимир Миколайович" userId="ca97c9d6-1351-442f-ba0a-9787eec95ac7" providerId="ADAL" clId="{C2A8201F-F200-4007-8E80-1B3E3B08D2F2}" dt="2025-03-18T11:21:48.585" v="338" actId="122"/>
        <pc:sldMasterMkLst>
          <pc:docMk/>
          <pc:sldMasterMk cId="416338741" sldId="2147483648"/>
        </pc:sldMasterMkLst>
        <pc:sldLayoutChg chg="addSp delSp modSp mod">
          <pc:chgData name="Кравченко Володимир Миколайович" userId="ca97c9d6-1351-442f-ba0a-9787eec95ac7" providerId="ADAL" clId="{C2A8201F-F200-4007-8E80-1B3E3B08D2F2}" dt="2025-03-18T11:16:43.224" v="245"/>
          <pc:sldLayoutMkLst>
            <pc:docMk/>
            <pc:sldMasterMk cId="416338741" sldId="2147483648"/>
            <pc:sldLayoutMk cId="3621590941" sldId="2147483650"/>
          </pc:sldLayoutMkLst>
          <pc:spChg chg="add mod">
            <ac:chgData name="Кравченко Володимир Миколайович" userId="ca97c9d6-1351-442f-ba0a-9787eec95ac7" providerId="ADAL" clId="{C2A8201F-F200-4007-8E80-1B3E3B08D2F2}" dt="2025-03-18T11:00:57.897" v="97"/>
            <ac:spMkLst>
              <pc:docMk/>
              <pc:sldMasterMk cId="416338741" sldId="2147483648"/>
              <pc:sldLayoutMk cId="3621590941" sldId="2147483650"/>
              <ac:spMk id="9" creationId="{52A6FE6D-958A-8832-B008-FF13219051E2}"/>
            </ac:spMkLst>
          </pc:spChg>
          <pc:spChg chg="add mod">
            <ac:chgData name="Кравченко Володимир Миколайович" userId="ca97c9d6-1351-442f-ba0a-9787eec95ac7" providerId="ADAL" clId="{C2A8201F-F200-4007-8E80-1B3E3B08D2F2}" dt="2025-03-18T11:06:13.869" v="128"/>
            <ac:spMkLst>
              <pc:docMk/>
              <pc:sldMasterMk cId="416338741" sldId="2147483648"/>
              <pc:sldLayoutMk cId="3621590941" sldId="2147483650"/>
              <ac:spMk id="10" creationId="{FF72D2ED-90D0-B862-A930-99F73FE3DB8E}"/>
            </ac:spMkLst>
          </pc:spChg>
          <pc:spChg chg="add mod">
            <ac:chgData name="Кравченко Володимир Миколайович" userId="ca97c9d6-1351-442f-ba0a-9787eec95ac7" providerId="ADAL" clId="{C2A8201F-F200-4007-8E80-1B3E3B08D2F2}" dt="2025-03-18T11:06:13.869" v="128"/>
            <ac:spMkLst>
              <pc:docMk/>
              <pc:sldMasterMk cId="416338741" sldId="2147483648"/>
              <pc:sldLayoutMk cId="3621590941" sldId="2147483650"/>
              <ac:spMk id="11" creationId="{721A1E0A-968E-0A59-6B9C-A8D1F94380EA}"/>
            </ac:spMkLst>
          </pc:spChg>
          <pc:spChg chg="add mod">
            <ac:chgData name="Кравченко Володимир Миколайович" userId="ca97c9d6-1351-442f-ba0a-9787eec95ac7" providerId="ADAL" clId="{C2A8201F-F200-4007-8E80-1B3E3B08D2F2}" dt="2025-03-18T11:16:00.860" v="231"/>
            <ac:spMkLst>
              <pc:docMk/>
              <pc:sldMasterMk cId="416338741" sldId="2147483648"/>
              <pc:sldLayoutMk cId="3621590941" sldId="2147483650"/>
              <ac:spMk id="13" creationId="{6450D046-47C7-D981-DAFF-93693F1F0786}"/>
            </ac:spMkLst>
          </pc:spChg>
          <pc:spChg chg="add mod">
            <ac:chgData name="Кравченко Володимир Миколайович" userId="ca97c9d6-1351-442f-ba0a-9787eec95ac7" providerId="ADAL" clId="{C2A8201F-F200-4007-8E80-1B3E3B08D2F2}" dt="2025-03-18T11:16:43.224" v="245"/>
            <ac:spMkLst>
              <pc:docMk/>
              <pc:sldMasterMk cId="416338741" sldId="2147483648"/>
              <pc:sldLayoutMk cId="3621590941" sldId="2147483650"/>
              <ac:spMk id="14" creationId="{CB5CA457-1DA9-6BCE-DABA-00B5445EE39A}"/>
            </ac:spMkLst>
          </pc:spChg>
          <pc:picChg chg="add mod">
            <ac:chgData name="Кравченко Володимир Миколайович" userId="ca97c9d6-1351-442f-ba0a-9787eec95ac7" providerId="ADAL" clId="{C2A8201F-F200-4007-8E80-1B3E3B08D2F2}" dt="2025-03-18T11:00:57.897" v="97"/>
            <ac:picMkLst>
              <pc:docMk/>
              <pc:sldMasterMk cId="416338741" sldId="2147483648"/>
              <pc:sldLayoutMk cId="3621590941" sldId="2147483650"/>
              <ac:picMk id="8" creationId="{3578DE16-14C8-70E3-6E11-51A1B300A35C}"/>
            </ac:picMkLst>
          </pc:picChg>
        </pc:sldLayoutChg>
        <pc:sldLayoutChg chg="addSp delSp modSp mod">
          <pc:chgData name="Кравченко Володимир Миколайович" userId="ca97c9d6-1351-442f-ba0a-9787eec95ac7" providerId="ADAL" clId="{C2A8201F-F200-4007-8E80-1B3E3B08D2F2}" dt="2025-03-18T11:16:39.118" v="243"/>
          <pc:sldLayoutMkLst>
            <pc:docMk/>
            <pc:sldMasterMk cId="416338741" sldId="2147483648"/>
            <pc:sldLayoutMk cId="2641932535" sldId="2147483652"/>
          </pc:sldLayoutMkLst>
          <pc:spChg chg="add mod">
            <ac:chgData name="Кравченко Володимир Миколайович" userId="ca97c9d6-1351-442f-ba0a-9787eec95ac7" providerId="ADAL" clId="{C2A8201F-F200-4007-8E80-1B3E3B08D2F2}" dt="2025-03-18T11:02:15.966" v="102"/>
            <ac:spMkLst>
              <pc:docMk/>
              <pc:sldMasterMk cId="416338741" sldId="2147483648"/>
              <pc:sldLayoutMk cId="2641932535" sldId="2147483652"/>
              <ac:spMk id="10" creationId="{5B543A4B-C5F5-8E25-F7C2-7F9A42852ED3}"/>
            </ac:spMkLst>
          </pc:spChg>
          <pc:spChg chg="add mod">
            <ac:chgData name="Кравченко Володимир Миколайович" userId="ca97c9d6-1351-442f-ba0a-9787eec95ac7" providerId="ADAL" clId="{C2A8201F-F200-4007-8E80-1B3E3B08D2F2}" dt="2025-03-18T11:16:04.231" v="233"/>
            <ac:spMkLst>
              <pc:docMk/>
              <pc:sldMasterMk cId="416338741" sldId="2147483648"/>
              <pc:sldLayoutMk cId="2641932535" sldId="2147483652"/>
              <ac:spMk id="12" creationId="{1A39DF0F-3DD5-6756-6C30-E4CB379593F0}"/>
            </ac:spMkLst>
          </pc:spChg>
          <pc:spChg chg="add mod">
            <ac:chgData name="Кравченко Володимир Миколайович" userId="ca97c9d6-1351-442f-ba0a-9787eec95ac7" providerId="ADAL" clId="{C2A8201F-F200-4007-8E80-1B3E3B08D2F2}" dt="2025-03-18T11:16:39.118" v="243"/>
            <ac:spMkLst>
              <pc:docMk/>
              <pc:sldMasterMk cId="416338741" sldId="2147483648"/>
              <pc:sldLayoutMk cId="2641932535" sldId="2147483652"/>
              <ac:spMk id="13" creationId="{A9EC1AF3-7941-87C3-D80D-98E30395785B}"/>
            </ac:spMkLst>
          </pc:spChg>
          <pc:picChg chg="add mod">
            <ac:chgData name="Кравченко Володимир Миколайович" userId="ca97c9d6-1351-442f-ba0a-9787eec95ac7" providerId="ADAL" clId="{C2A8201F-F200-4007-8E80-1B3E3B08D2F2}" dt="2025-03-18T11:02:15.966" v="102"/>
            <ac:picMkLst>
              <pc:docMk/>
              <pc:sldMasterMk cId="416338741" sldId="2147483648"/>
              <pc:sldLayoutMk cId="2641932535" sldId="2147483652"/>
              <ac:picMk id="9" creationId="{D03824C0-580F-52B0-65B0-D7E84FC9AA39}"/>
            </ac:picMkLst>
          </pc:picChg>
        </pc:sldLayoutChg>
        <pc:sldLayoutChg chg="addSp delSp modSp mod">
          <pc:chgData name="Кравченко Володимир Миколайович" userId="ca97c9d6-1351-442f-ba0a-9787eec95ac7" providerId="ADAL" clId="{C2A8201F-F200-4007-8E80-1B3E3B08D2F2}" dt="2025-03-18T11:16:31.246" v="240"/>
          <pc:sldLayoutMkLst>
            <pc:docMk/>
            <pc:sldMasterMk cId="416338741" sldId="2147483648"/>
            <pc:sldLayoutMk cId="3539444680" sldId="2147483653"/>
          </pc:sldLayoutMkLst>
          <pc:spChg chg="add mod">
            <ac:chgData name="Кравченко Володимир Миколайович" userId="ca97c9d6-1351-442f-ba0a-9787eec95ac7" providerId="ADAL" clId="{C2A8201F-F200-4007-8E80-1B3E3B08D2F2}" dt="2025-03-18T10:59:33.312" v="89" actId="113"/>
            <ac:spMkLst>
              <pc:docMk/>
              <pc:sldMasterMk cId="416338741" sldId="2147483648"/>
              <pc:sldLayoutMk cId="3539444680" sldId="2147483653"/>
              <ac:spMk id="14" creationId="{2EB9A3E5-73DC-541F-D4C5-0A31F3C15E01}"/>
            </ac:spMkLst>
          </pc:spChg>
          <pc:spChg chg="add mod">
            <ac:chgData name="Кравченко Володимир Миколайович" userId="ca97c9d6-1351-442f-ba0a-9787eec95ac7" providerId="ADAL" clId="{C2A8201F-F200-4007-8E80-1B3E3B08D2F2}" dt="2025-03-18T11:16:06.976" v="235"/>
            <ac:spMkLst>
              <pc:docMk/>
              <pc:sldMasterMk cId="416338741" sldId="2147483648"/>
              <pc:sldLayoutMk cId="3539444680" sldId="2147483653"/>
              <ac:spMk id="18" creationId="{03A10F65-350B-56DC-BDA1-CBF3D7787462}"/>
            </ac:spMkLst>
          </pc:spChg>
          <pc:spChg chg="add mod">
            <ac:chgData name="Кравченко Володимир Миколайович" userId="ca97c9d6-1351-442f-ba0a-9787eec95ac7" providerId="ADAL" clId="{C2A8201F-F200-4007-8E80-1B3E3B08D2F2}" dt="2025-03-18T11:16:31.246" v="240"/>
            <ac:spMkLst>
              <pc:docMk/>
              <pc:sldMasterMk cId="416338741" sldId="2147483648"/>
              <pc:sldLayoutMk cId="3539444680" sldId="2147483653"/>
              <ac:spMk id="19" creationId="{CC2D10A1-A3CE-2596-6FFF-83D94F7EA80E}"/>
            </ac:spMkLst>
          </pc:spChg>
          <pc:picChg chg="add mod">
            <ac:chgData name="Кравченко Володимир Миколайович" userId="ca97c9d6-1351-442f-ba0a-9787eec95ac7" providerId="ADAL" clId="{C2A8201F-F200-4007-8E80-1B3E3B08D2F2}" dt="2025-03-18T10:58:33.286" v="70" actId="1076"/>
            <ac:picMkLst>
              <pc:docMk/>
              <pc:sldMasterMk cId="416338741" sldId="2147483648"/>
              <pc:sldLayoutMk cId="3539444680" sldId="2147483653"/>
              <ac:picMk id="10" creationId="{7CB43350-4B89-52EC-5300-49284EDD3968}"/>
            </ac:picMkLst>
          </pc:picChg>
        </pc:sldLayoutChg>
        <pc:sldLayoutChg chg="addSp delSp modSp mod">
          <pc:chgData name="Кравченко Володимир Миколайович" userId="ca97c9d6-1351-442f-ba0a-9787eec95ac7" providerId="ADAL" clId="{C2A8201F-F200-4007-8E80-1B3E3B08D2F2}" dt="2025-03-18T11:21:48.585" v="338" actId="122"/>
          <pc:sldLayoutMkLst>
            <pc:docMk/>
            <pc:sldMasterMk cId="416338741" sldId="2147483648"/>
            <pc:sldLayoutMk cId="3338141412" sldId="2147483654"/>
          </pc:sldLayoutMkLst>
          <pc:spChg chg="add mod">
            <ac:chgData name="Кравченко Володимир Миколайович" userId="ca97c9d6-1351-442f-ba0a-9787eec95ac7" providerId="ADAL" clId="{C2A8201F-F200-4007-8E80-1B3E3B08D2F2}" dt="2025-03-18T11:01:08.297" v="99"/>
            <ac:spMkLst>
              <pc:docMk/>
              <pc:sldMasterMk cId="416338741" sldId="2147483648"/>
              <pc:sldLayoutMk cId="3338141412" sldId="2147483654"/>
              <ac:spMk id="8" creationId="{9A47AEA2-B5DA-7689-6BC7-A4ACEA8702BF}"/>
            </ac:spMkLst>
          </pc:spChg>
          <pc:spChg chg="add mod">
            <ac:chgData name="Кравченко Володимир Миколайович" userId="ca97c9d6-1351-442f-ba0a-9787eec95ac7" providerId="ADAL" clId="{C2A8201F-F200-4007-8E80-1B3E3B08D2F2}" dt="2025-03-18T11:21:48.585" v="338" actId="122"/>
            <ac:spMkLst>
              <pc:docMk/>
              <pc:sldMasterMk cId="416338741" sldId="2147483648"/>
              <pc:sldLayoutMk cId="3338141412" sldId="2147483654"/>
              <ac:spMk id="20" creationId="{BBF9F2C6-6988-BE47-1CC3-6DEC681074E3}"/>
            </ac:spMkLst>
          </pc:spChg>
          <pc:spChg chg="add mod">
            <ac:chgData name="Кравченко Володимир Миколайович" userId="ca97c9d6-1351-442f-ba0a-9787eec95ac7" providerId="ADAL" clId="{C2A8201F-F200-4007-8E80-1B3E3B08D2F2}" dt="2025-03-18T11:16:27.822" v="238"/>
            <ac:spMkLst>
              <pc:docMk/>
              <pc:sldMasterMk cId="416338741" sldId="2147483648"/>
              <pc:sldLayoutMk cId="3338141412" sldId="2147483654"/>
              <ac:spMk id="22" creationId="{A956EC7B-42AF-E592-FE5C-60C85580E952}"/>
            </ac:spMkLst>
          </pc:spChg>
          <pc:picChg chg="add mod">
            <ac:chgData name="Кравченко Володимир Миколайович" userId="ca97c9d6-1351-442f-ba0a-9787eec95ac7" providerId="ADAL" clId="{C2A8201F-F200-4007-8E80-1B3E3B08D2F2}" dt="2025-03-18T11:01:08.297" v="99"/>
            <ac:picMkLst>
              <pc:docMk/>
              <pc:sldMasterMk cId="416338741" sldId="2147483648"/>
              <pc:sldLayoutMk cId="3338141412" sldId="2147483654"/>
              <ac:picMk id="7" creationId="{B22F71F9-8B60-7973-73E6-729A5F08EB4E}"/>
            </ac:picMkLst>
          </pc:picChg>
        </pc:sldLayoutChg>
        <pc:sldLayoutChg chg="addSp delSp modSp mod">
          <pc:chgData name="Кравченко Володимир Миколайович" userId="ca97c9d6-1351-442f-ba0a-9787eec95ac7" providerId="ADAL" clId="{C2A8201F-F200-4007-8E80-1B3E3B08D2F2}" dt="2025-03-18T11:16:21.550" v="236" actId="1076"/>
          <pc:sldLayoutMkLst>
            <pc:docMk/>
            <pc:sldMasterMk cId="416338741" sldId="2147483648"/>
            <pc:sldLayoutMk cId="2756300032" sldId="2147483655"/>
          </pc:sldLayoutMkLst>
          <pc:spChg chg="add mod">
            <ac:chgData name="Кравченко Володимир Миколайович" userId="ca97c9d6-1351-442f-ba0a-9787eec95ac7" providerId="ADAL" clId="{C2A8201F-F200-4007-8E80-1B3E3B08D2F2}" dt="2025-03-18T11:01:18.045" v="101"/>
            <ac:spMkLst>
              <pc:docMk/>
              <pc:sldMasterMk cId="416338741" sldId="2147483648"/>
              <pc:sldLayoutMk cId="2756300032" sldId="2147483655"/>
              <ac:spMk id="7" creationId="{471F1078-78D9-2ED4-0D31-79E492E0D98B}"/>
            </ac:spMkLst>
          </pc:spChg>
          <pc:spChg chg="add mod">
            <ac:chgData name="Кравченко Володимир Миколайович" userId="ca97c9d6-1351-442f-ba0a-9787eec95ac7" providerId="ADAL" clId="{C2A8201F-F200-4007-8E80-1B3E3B08D2F2}" dt="2025-03-18T11:16:21.550" v="236" actId="1076"/>
            <ac:spMkLst>
              <pc:docMk/>
              <pc:sldMasterMk cId="416338741" sldId="2147483648"/>
              <pc:sldLayoutMk cId="2756300032" sldId="2147483655"/>
              <ac:spMk id="8" creationId="{DC9AD6FA-2C8A-7BB3-3178-E8D8C8451D35}"/>
            </ac:spMkLst>
          </pc:spChg>
          <pc:picChg chg="add mod">
            <ac:chgData name="Кравченко Володимир Миколайович" userId="ca97c9d6-1351-442f-ba0a-9787eec95ac7" providerId="ADAL" clId="{C2A8201F-F200-4007-8E80-1B3E3B08D2F2}" dt="2025-03-18T11:01:18.045" v="101"/>
            <ac:picMkLst>
              <pc:docMk/>
              <pc:sldMasterMk cId="416338741" sldId="2147483648"/>
              <pc:sldLayoutMk cId="2756300032" sldId="2147483655"/>
              <ac:picMk id="6" creationId="{1540D9BE-31E7-19FF-B96F-6296C87EC0AF}"/>
            </ac:picMkLst>
          </pc:picChg>
        </pc:sldLayoutChg>
        <pc:sldLayoutChg chg="addSp delSp modSp mod">
          <pc:chgData name="Кравченко Володимир Миколайович" userId="ca97c9d6-1351-442f-ba0a-9787eec95ac7" providerId="ADAL" clId="{C2A8201F-F200-4007-8E80-1B3E3B08D2F2}" dt="2025-03-18T11:04:06.233" v="116"/>
          <pc:sldLayoutMkLst>
            <pc:docMk/>
            <pc:sldMasterMk cId="416338741" sldId="2147483648"/>
            <pc:sldLayoutMk cId="574511623" sldId="2147483657"/>
          </pc:sldLayoutMkLst>
        </pc:sldLayoutChg>
      </pc:sldMasterChg>
    </pc:docChg>
  </pc:docChgLst>
  <pc:docChgLst>
    <pc:chgData name="Кравченко Володимир Миколайович" userId="ca97c9d6-1351-442f-ba0a-9787eec95ac7" providerId="ADAL" clId="{4E2CE967-D96D-5D4B-ACBA-D59F88352EEB}"/>
    <pc:docChg chg="undo redo custSel addSld delSld modSld sldOrd modMainMaster">
      <pc:chgData name="Кравченко Володимир Миколайович" userId="ca97c9d6-1351-442f-ba0a-9787eec95ac7" providerId="ADAL" clId="{4E2CE967-D96D-5D4B-ACBA-D59F88352EEB}" dt="2025-03-19T22:22:30.290" v="3561" actId="20577"/>
      <pc:docMkLst>
        <pc:docMk/>
      </pc:docMkLst>
      <pc:sldChg chg="modSp mod">
        <pc:chgData name="Кравченко Володимир Миколайович" userId="ca97c9d6-1351-442f-ba0a-9787eec95ac7" providerId="ADAL" clId="{4E2CE967-D96D-5D4B-ACBA-D59F88352EEB}" dt="2025-03-19T12:15:41.564" v="1691" actId="14100"/>
        <pc:sldMkLst>
          <pc:docMk/>
          <pc:sldMk cId="2385804828" sldId="256"/>
        </pc:sldMkLst>
        <pc:spChg chg="mod">
          <ac:chgData name="Кравченко Володимир Миколайович" userId="ca97c9d6-1351-442f-ba0a-9787eec95ac7" providerId="ADAL" clId="{4E2CE967-D96D-5D4B-ACBA-D59F88352EEB}" dt="2025-03-19T12:15:29.915" v="1681" actId="1076"/>
          <ac:spMkLst>
            <pc:docMk/>
            <pc:sldMk cId="2385804828" sldId="256"/>
            <ac:spMk id="2" creationId="{76B6E3E5-C952-EAEB-6155-84F2C494A295}"/>
          </ac:spMkLst>
        </pc:spChg>
        <pc:spChg chg="mod">
          <ac:chgData name="Кравченко Володимир Миколайович" userId="ca97c9d6-1351-442f-ba0a-9787eec95ac7" providerId="ADAL" clId="{4E2CE967-D96D-5D4B-ACBA-D59F88352EEB}" dt="2025-03-19T12:15:41.564" v="1691" actId="14100"/>
          <ac:spMkLst>
            <pc:docMk/>
            <pc:sldMk cId="2385804828" sldId="256"/>
            <ac:spMk id="9" creationId="{CB9CE909-26FE-0D58-F6E0-B52469306045}"/>
          </ac:spMkLst>
        </pc:spChg>
      </pc:sldChg>
      <pc:sldChg chg="modSp mod">
        <pc:chgData name="Кравченко Володимир Миколайович" userId="ca97c9d6-1351-442f-ba0a-9787eec95ac7" providerId="ADAL" clId="{4E2CE967-D96D-5D4B-ACBA-D59F88352EEB}" dt="2025-03-19T22:08:32.472" v="3213" actId="20577"/>
        <pc:sldMkLst>
          <pc:docMk/>
          <pc:sldMk cId="192561262" sldId="257"/>
        </pc:sldMkLst>
        <pc:spChg chg="mod">
          <ac:chgData name="Кравченко Володимир Миколайович" userId="ca97c9d6-1351-442f-ba0a-9787eec95ac7" providerId="ADAL" clId="{4E2CE967-D96D-5D4B-ACBA-D59F88352EEB}" dt="2025-03-19T22:08:32.472" v="3213" actId="20577"/>
          <ac:spMkLst>
            <pc:docMk/>
            <pc:sldMk cId="192561262" sldId="257"/>
            <ac:spMk id="9" creationId="{29C71BFC-510A-ED6E-F930-26FFFF5D9ACC}"/>
          </ac:spMkLst>
        </pc:spChg>
      </pc:sldChg>
      <pc:sldChg chg="modSp mod">
        <pc:chgData name="Кравченко Володимир Миколайович" userId="ca97c9d6-1351-442f-ba0a-9787eec95ac7" providerId="ADAL" clId="{4E2CE967-D96D-5D4B-ACBA-D59F88352EEB}" dt="2025-03-19T22:08:33.662" v="3214" actId="20577"/>
        <pc:sldMkLst>
          <pc:docMk/>
          <pc:sldMk cId="3465760218" sldId="259"/>
        </pc:sldMkLst>
        <pc:spChg chg="mod">
          <ac:chgData name="Кравченко Володимир Миколайович" userId="ca97c9d6-1351-442f-ba0a-9787eec95ac7" providerId="ADAL" clId="{4E2CE967-D96D-5D4B-ACBA-D59F88352EEB}" dt="2025-03-19T22:08:33.662" v="3214" actId="20577"/>
          <ac:spMkLst>
            <pc:docMk/>
            <pc:sldMk cId="3465760218" sldId="259"/>
            <ac:spMk id="8" creationId="{F2331242-3789-F535-6C37-12B8096EEA4E}"/>
          </ac:spMkLst>
        </pc:spChg>
      </pc:sldChg>
      <pc:sldChg chg="modSp mod">
        <pc:chgData name="Кравченко Володимир Миколайович" userId="ca97c9d6-1351-442f-ba0a-9787eec95ac7" providerId="ADAL" clId="{4E2CE967-D96D-5D4B-ACBA-D59F88352EEB}" dt="2025-03-19T22:08:34.684" v="3215" actId="14100"/>
        <pc:sldMkLst>
          <pc:docMk/>
          <pc:sldMk cId="4071504335" sldId="260"/>
        </pc:sldMkLst>
        <pc:spChg chg="mod">
          <ac:chgData name="Кравченко Володимир Миколайович" userId="ca97c9d6-1351-442f-ba0a-9787eec95ac7" providerId="ADAL" clId="{4E2CE967-D96D-5D4B-ACBA-D59F88352EEB}" dt="2025-03-19T22:08:34.684" v="3215" actId="14100"/>
          <ac:spMkLst>
            <pc:docMk/>
            <pc:sldMk cId="4071504335" sldId="260"/>
            <ac:spMk id="16" creationId="{C7DFFA61-A827-7111-080C-45BD6E9AF042}"/>
          </ac:spMkLst>
        </pc:spChg>
      </pc:sldChg>
      <pc:sldChg chg="addSp delSp modSp mod">
        <pc:chgData name="Кравченко Володимир Миколайович" userId="ca97c9d6-1351-442f-ba0a-9787eec95ac7" providerId="ADAL" clId="{4E2CE967-D96D-5D4B-ACBA-D59F88352EEB}" dt="2025-03-19T22:09:14.852" v="3230" actId="14100"/>
        <pc:sldMkLst>
          <pc:docMk/>
          <pc:sldMk cId="2922947222" sldId="262"/>
        </pc:sldMkLst>
        <pc:spChg chg="add mod">
          <ac:chgData name="Кравченко Володимир Миколайович" userId="ca97c9d6-1351-442f-ba0a-9787eec95ac7" providerId="ADAL" clId="{4E2CE967-D96D-5D4B-ACBA-D59F88352EEB}" dt="2025-03-19T09:37:22.746" v="322" actId="14100"/>
          <ac:spMkLst>
            <pc:docMk/>
            <pc:sldMk cId="2922947222" sldId="262"/>
            <ac:spMk id="2" creationId="{525806AC-C7D3-C440-1AB1-05348EDBCE96}"/>
          </ac:spMkLst>
        </pc:spChg>
        <pc:spChg chg="add mod">
          <ac:chgData name="Кравченко Володимир Миколайович" userId="ca97c9d6-1351-442f-ba0a-9787eec95ac7" providerId="ADAL" clId="{4E2CE967-D96D-5D4B-ACBA-D59F88352EEB}" dt="2025-03-19T09:41:56.606" v="379" actId="14100"/>
          <ac:spMkLst>
            <pc:docMk/>
            <pc:sldMk cId="2922947222" sldId="262"/>
            <ac:spMk id="3" creationId="{7156E609-EC7B-A352-7AF4-970CB5E2A0D3}"/>
          </ac:spMkLst>
        </pc:spChg>
        <pc:spChg chg="add mod">
          <ac:chgData name="Кравченко Володимир Миколайович" userId="ca97c9d6-1351-442f-ba0a-9787eec95ac7" providerId="ADAL" clId="{4E2CE967-D96D-5D4B-ACBA-D59F88352EEB}" dt="2025-03-19T09:51:14.381" v="831" actId="1038"/>
          <ac:spMkLst>
            <pc:docMk/>
            <pc:sldMk cId="2922947222" sldId="262"/>
            <ac:spMk id="4" creationId="{5F9933D5-601E-8ABB-497C-F10D7935C961}"/>
          </ac:spMkLst>
        </pc:spChg>
        <pc:spChg chg="add del mod">
          <ac:chgData name="Кравченко Володимир Миколайович" userId="ca97c9d6-1351-442f-ba0a-9787eec95ac7" providerId="ADAL" clId="{4E2CE967-D96D-5D4B-ACBA-D59F88352EEB}" dt="2025-03-19T09:51:04.479" v="816" actId="478"/>
          <ac:spMkLst>
            <pc:docMk/>
            <pc:sldMk cId="2922947222" sldId="262"/>
            <ac:spMk id="5" creationId="{2B85967C-7AB9-A93F-44DA-7AA0174B344A}"/>
          </ac:spMkLst>
        </pc:spChg>
        <pc:spChg chg="add mod">
          <ac:chgData name="Кравченко Володимир Миколайович" userId="ca97c9d6-1351-442f-ba0a-9787eec95ac7" providerId="ADAL" clId="{4E2CE967-D96D-5D4B-ACBA-D59F88352EEB}" dt="2025-03-19T09:40:08.978" v="346" actId="1076"/>
          <ac:spMkLst>
            <pc:docMk/>
            <pc:sldMk cId="2922947222" sldId="262"/>
            <ac:spMk id="6" creationId="{24B0D356-F90F-233A-BAF2-2DF91422860B}"/>
          </ac:spMkLst>
        </pc:spChg>
        <pc:spChg chg="add mod">
          <ac:chgData name="Кравченко Володимир Миколайович" userId="ca97c9d6-1351-442f-ba0a-9787eec95ac7" providerId="ADAL" clId="{4E2CE967-D96D-5D4B-ACBA-D59F88352EEB}" dt="2025-03-19T09:40:33.350" v="360" actId="1076"/>
          <ac:spMkLst>
            <pc:docMk/>
            <pc:sldMk cId="2922947222" sldId="262"/>
            <ac:spMk id="7" creationId="{CE3C0845-1970-7403-DE6D-16A87AD12EA6}"/>
          </ac:spMkLst>
        </pc:spChg>
        <pc:spChg chg="mod">
          <ac:chgData name="Кравченко Володимир Миколайович" userId="ca97c9d6-1351-442f-ba0a-9787eec95ac7" providerId="ADAL" clId="{4E2CE967-D96D-5D4B-ACBA-D59F88352EEB}" dt="2025-03-19T22:09:14.852" v="3230" actId="14100"/>
          <ac:spMkLst>
            <pc:docMk/>
            <pc:sldMk cId="2922947222" sldId="262"/>
            <ac:spMk id="8" creationId="{2CE17812-5B17-58F0-1FD2-DFC7EEE73005}"/>
          </ac:spMkLst>
        </pc:spChg>
        <pc:spChg chg="add del mod">
          <ac:chgData name="Кравченко Володимир Миколайович" userId="ca97c9d6-1351-442f-ba0a-9787eec95ac7" providerId="ADAL" clId="{4E2CE967-D96D-5D4B-ACBA-D59F88352EEB}" dt="2025-03-19T09:51:54.320" v="846" actId="478"/>
          <ac:spMkLst>
            <pc:docMk/>
            <pc:sldMk cId="2922947222" sldId="262"/>
            <ac:spMk id="9" creationId="{BD2B25FC-E556-A008-17D4-0E2C55105B53}"/>
          </ac:spMkLst>
        </pc:spChg>
        <pc:spChg chg="add mod">
          <ac:chgData name="Кравченко Володимир Миколайович" userId="ca97c9d6-1351-442f-ba0a-9787eec95ac7" providerId="ADAL" clId="{4E2CE967-D96D-5D4B-ACBA-D59F88352EEB}" dt="2025-03-19T09:51:50.750" v="845" actId="1038"/>
          <ac:spMkLst>
            <pc:docMk/>
            <pc:sldMk cId="2922947222" sldId="262"/>
            <ac:spMk id="10" creationId="{F457D4CD-B978-08D2-6A20-CF6EA652AD43}"/>
          </ac:spMkLst>
        </pc:spChg>
        <pc:spChg chg="add mod">
          <ac:chgData name="Кравченко Володимир Миколайович" userId="ca97c9d6-1351-442f-ba0a-9787eec95ac7" providerId="ADAL" clId="{4E2CE967-D96D-5D4B-ACBA-D59F88352EEB}" dt="2025-03-19T09:41:33.423" v="373" actId="1076"/>
          <ac:spMkLst>
            <pc:docMk/>
            <pc:sldMk cId="2922947222" sldId="262"/>
            <ac:spMk id="11" creationId="{B98B4AC8-E151-34E9-5F70-6FAE286CA2FC}"/>
          </ac:spMkLst>
        </pc:spChg>
        <pc:spChg chg="add mod">
          <ac:chgData name="Кравченко Володимир Миколайович" userId="ca97c9d6-1351-442f-ba0a-9787eec95ac7" providerId="ADAL" clId="{4E2CE967-D96D-5D4B-ACBA-D59F88352EEB}" dt="2025-03-19T09:41:43.756" v="376" actId="1076"/>
          <ac:spMkLst>
            <pc:docMk/>
            <pc:sldMk cId="2922947222" sldId="262"/>
            <ac:spMk id="12" creationId="{842EC957-C9D3-A398-F582-2F53EC555381}"/>
          </ac:spMkLst>
        </pc:spChg>
        <pc:spChg chg="mod topLvl">
          <ac:chgData name="Кравченко Володимир Миколайович" userId="ca97c9d6-1351-442f-ba0a-9787eec95ac7" providerId="ADAL" clId="{4E2CE967-D96D-5D4B-ACBA-D59F88352EEB}" dt="2025-03-19T09:41:47.434" v="377" actId="14100"/>
          <ac:spMkLst>
            <pc:docMk/>
            <pc:sldMk cId="2922947222" sldId="262"/>
            <ac:spMk id="24" creationId="{D63082D1-9DCE-3DBF-4DC7-27F0778CA268}"/>
          </ac:spMkLst>
        </pc:spChg>
        <pc:spChg chg="mod topLvl">
          <ac:chgData name="Кравченко Володимир Миколайович" userId="ca97c9d6-1351-442f-ba0a-9787eec95ac7" providerId="ADAL" clId="{4E2CE967-D96D-5D4B-ACBA-D59F88352EEB}" dt="2025-03-19T09:38:43.067" v="333" actId="14100"/>
          <ac:spMkLst>
            <pc:docMk/>
            <pc:sldMk cId="2922947222" sldId="262"/>
            <ac:spMk id="25" creationId="{47A6AB3B-7246-8BA9-BC7C-FD7054A75131}"/>
          </ac:spMkLst>
        </pc:spChg>
        <pc:spChg chg="mod topLvl">
          <ac:chgData name="Кравченко Володимир Миколайович" userId="ca97c9d6-1351-442f-ba0a-9787eec95ac7" providerId="ADAL" clId="{4E2CE967-D96D-5D4B-ACBA-D59F88352EEB}" dt="2025-03-19T09:40:27.907" v="358" actId="12788"/>
          <ac:spMkLst>
            <pc:docMk/>
            <pc:sldMk cId="2922947222" sldId="262"/>
            <ac:spMk id="26" creationId="{6BC80CC2-AA91-AD10-D040-FC0247918A95}"/>
          </ac:spMkLst>
        </pc:spChg>
        <pc:spChg chg="mod topLvl">
          <ac:chgData name="Кравченко Володимир Миколайович" userId="ca97c9d6-1351-442f-ba0a-9787eec95ac7" providerId="ADAL" clId="{4E2CE967-D96D-5D4B-ACBA-D59F88352EEB}" dt="2025-03-19T09:41:00.845" v="368" actId="14100"/>
          <ac:spMkLst>
            <pc:docMk/>
            <pc:sldMk cId="2922947222" sldId="262"/>
            <ac:spMk id="27" creationId="{1F729F92-7DFA-8A5B-0215-96E4D40684E7}"/>
          </ac:spMkLst>
        </pc:spChg>
        <pc:spChg chg="mod topLvl">
          <ac:chgData name="Кравченко Володимир Миколайович" userId="ca97c9d6-1351-442f-ba0a-9787eec95ac7" providerId="ADAL" clId="{4E2CE967-D96D-5D4B-ACBA-D59F88352EEB}" dt="2025-03-19T09:40:51.135" v="366" actId="14100"/>
          <ac:spMkLst>
            <pc:docMk/>
            <pc:sldMk cId="2922947222" sldId="262"/>
            <ac:spMk id="28" creationId="{2746B47A-DF1A-9C50-BDCC-75D1477349AB}"/>
          </ac:spMkLst>
        </pc:spChg>
        <pc:spChg chg="mod topLvl">
          <ac:chgData name="Кравченко Володимир Миколайович" userId="ca97c9d6-1351-442f-ba0a-9787eec95ac7" providerId="ADAL" clId="{4E2CE967-D96D-5D4B-ACBA-D59F88352EEB}" dt="2025-03-19T09:38:30.212" v="330" actId="1076"/>
          <ac:spMkLst>
            <pc:docMk/>
            <pc:sldMk cId="2922947222" sldId="262"/>
            <ac:spMk id="29" creationId="{CC064902-9AF5-E7D7-7ACF-C7F90DDB0AFC}"/>
          </ac:spMkLst>
        </pc:spChg>
        <pc:spChg chg="mod">
          <ac:chgData name="Кравченко Володимир Миколайович" userId="ca97c9d6-1351-442f-ba0a-9787eec95ac7" providerId="ADAL" clId="{4E2CE967-D96D-5D4B-ACBA-D59F88352EEB}" dt="2025-03-19T09:30:55.483" v="3" actId="165"/>
          <ac:spMkLst>
            <pc:docMk/>
            <pc:sldMk cId="2922947222" sldId="262"/>
            <ac:spMk id="30" creationId="{82327DDF-5426-3915-0ECE-49EC28279CF1}"/>
          </ac:spMkLst>
        </pc:spChg>
        <pc:spChg chg="mod">
          <ac:chgData name="Кравченко Володимир Миколайович" userId="ca97c9d6-1351-442f-ba0a-9787eec95ac7" providerId="ADAL" clId="{4E2CE967-D96D-5D4B-ACBA-D59F88352EEB}" dt="2025-03-19T09:30:55.483" v="3" actId="165"/>
          <ac:spMkLst>
            <pc:docMk/>
            <pc:sldMk cId="2922947222" sldId="262"/>
            <ac:spMk id="31" creationId="{63A43620-900E-4398-2B2B-349070005193}"/>
          </ac:spMkLst>
        </pc:spChg>
        <pc:spChg chg="mod">
          <ac:chgData name="Кравченко Володимир Миколайович" userId="ca97c9d6-1351-442f-ba0a-9787eec95ac7" providerId="ADAL" clId="{4E2CE967-D96D-5D4B-ACBA-D59F88352EEB}" dt="2025-03-19T09:30:55.483" v="3" actId="165"/>
          <ac:spMkLst>
            <pc:docMk/>
            <pc:sldMk cId="2922947222" sldId="262"/>
            <ac:spMk id="32" creationId="{B27BC604-5D9E-952C-722B-BC7AC6C874B6}"/>
          </ac:spMkLst>
        </pc:spChg>
        <pc:spChg chg="add mod">
          <ac:chgData name="Кравченко Володимир Миколайович" userId="ca97c9d6-1351-442f-ba0a-9787eec95ac7" providerId="ADAL" clId="{4E2CE967-D96D-5D4B-ACBA-D59F88352EEB}" dt="2025-03-19T09:49:11.078" v="793" actId="207"/>
          <ac:spMkLst>
            <pc:docMk/>
            <pc:sldMk cId="2922947222" sldId="262"/>
            <ac:spMk id="40" creationId="{3EB7AC62-C4B1-FE1A-4CD0-4FACA4F40DF4}"/>
          </ac:spMkLst>
        </pc:spChg>
        <pc:spChg chg="add mod">
          <ac:chgData name="Кравченко Володимир Миколайович" userId="ca97c9d6-1351-442f-ba0a-9787eec95ac7" providerId="ADAL" clId="{4E2CE967-D96D-5D4B-ACBA-D59F88352EEB}" dt="2025-03-19T09:49:20.490" v="795" actId="1076"/>
          <ac:spMkLst>
            <pc:docMk/>
            <pc:sldMk cId="2922947222" sldId="262"/>
            <ac:spMk id="41" creationId="{99EF3CC6-FA9D-23B2-A761-62C6698F5DA0}"/>
          </ac:spMkLst>
        </pc:spChg>
        <pc:spChg chg="add mod">
          <ac:chgData name="Кравченко Володимир Миколайович" userId="ca97c9d6-1351-442f-ba0a-9787eec95ac7" providerId="ADAL" clId="{4E2CE967-D96D-5D4B-ACBA-D59F88352EEB}" dt="2025-03-19T09:49:40.493" v="798" actId="196"/>
          <ac:spMkLst>
            <pc:docMk/>
            <pc:sldMk cId="2922947222" sldId="262"/>
            <ac:spMk id="42" creationId="{B39595ED-FBBE-BF24-DD1D-7D21FD644DEE}"/>
          </ac:spMkLst>
        </pc:spChg>
        <pc:spChg chg="add mod">
          <ac:chgData name="Кравченко Володимир Миколайович" userId="ca97c9d6-1351-442f-ba0a-9787eec95ac7" providerId="ADAL" clId="{4E2CE967-D96D-5D4B-ACBA-D59F88352EEB}" dt="2025-03-19T09:49:46.445" v="800" actId="1076"/>
          <ac:spMkLst>
            <pc:docMk/>
            <pc:sldMk cId="2922947222" sldId="262"/>
            <ac:spMk id="43" creationId="{C93CE009-9EF4-A8F3-5B62-6FF35A71EB5E}"/>
          </ac:spMkLst>
        </pc:spChg>
        <pc:spChg chg="add del mod">
          <ac:chgData name="Кравченко Володимир Миколайович" userId="ca97c9d6-1351-442f-ba0a-9787eec95ac7" providerId="ADAL" clId="{4E2CE967-D96D-5D4B-ACBA-D59F88352EEB}" dt="2025-03-19T09:51:54.320" v="846" actId="478"/>
          <ac:spMkLst>
            <pc:docMk/>
            <pc:sldMk cId="2922947222" sldId="262"/>
            <ac:spMk id="44" creationId="{CF6E7D2E-22DC-275A-0BB7-B6FC0BE20564}"/>
          </ac:spMkLst>
        </pc:spChg>
        <pc:spChg chg="add mod">
          <ac:chgData name="Кравченко Володимир Миколайович" userId="ca97c9d6-1351-442f-ba0a-9787eec95ac7" providerId="ADAL" clId="{4E2CE967-D96D-5D4B-ACBA-D59F88352EEB}" dt="2025-03-19T09:51:50.750" v="845" actId="1038"/>
          <ac:spMkLst>
            <pc:docMk/>
            <pc:sldMk cId="2922947222" sldId="262"/>
            <ac:spMk id="45" creationId="{A5B2D8F8-B6C7-D1C8-E9B6-5C44181C06E8}"/>
          </ac:spMkLst>
        </pc:spChg>
        <pc:spChg chg="add mod">
          <ac:chgData name="Кравченко Володимир Миколайович" userId="ca97c9d6-1351-442f-ba0a-9787eec95ac7" providerId="ADAL" clId="{4E2CE967-D96D-5D4B-ACBA-D59F88352EEB}" dt="2025-03-19T09:51:14.381" v="831" actId="1038"/>
          <ac:spMkLst>
            <pc:docMk/>
            <pc:sldMk cId="2922947222" sldId="262"/>
            <ac:spMk id="46" creationId="{C28849BE-CC73-CD39-994E-BE9B59C49DF9}"/>
          </ac:spMkLst>
        </pc:spChg>
        <pc:spChg chg="add del mod">
          <ac:chgData name="Кравченко Володимир Миколайович" userId="ca97c9d6-1351-442f-ba0a-9787eec95ac7" providerId="ADAL" clId="{4E2CE967-D96D-5D4B-ACBA-D59F88352EEB}" dt="2025-03-19T09:51:04.479" v="816" actId="478"/>
          <ac:spMkLst>
            <pc:docMk/>
            <pc:sldMk cId="2922947222" sldId="262"/>
            <ac:spMk id="47" creationId="{013D0FCE-0C8D-D67D-21CA-261F2FA0A0C8}"/>
          </ac:spMkLst>
        </pc:spChg>
        <pc:spChg chg="add mod">
          <ac:chgData name="Кравченко Володимир Миколайович" userId="ca97c9d6-1351-442f-ba0a-9787eec95ac7" providerId="ADAL" clId="{4E2CE967-D96D-5D4B-ACBA-D59F88352EEB}" dt="2025-03-19T09:51:25.832" v="833" actId="1076"/>
          <ac:spMkLst>
            <pc:docMk/>
            <pc:sldMk cId="2922947222" sldId="262"/>
            <ac:spMk id="48" creationId="{2C179995-445B-BA36-A3A9-D2AC5CE09E81}"/>
          </ac:spMkLst>
        </pc:spChg>
        <pc:spChg chg="add mod">
          <ac:chgData name="Кравченко Володимир Миколайович" userId="ca97c9d6-1351-442f-ba0a-9787eec95ac7" providerId="ADAL" clId="{4E2CE967-D96D-5D4B-ACBA-D59F88352EEB}" dt="2025-03-19T09:51:25.832" v="833" actId="1076"/>
          <ac:spMkLst>
            <pc:docMk/>
            <pc:sldMk cId="2922947222" sldId="262"/>
            <ac:spMk id="49" creationId="{6DD4FB1C-AAD5-7FB2-F877-B1D71754548C}"/>
          </ac:spMkLst>
        </pc:spChg>
        <pc:spChg chg="add mod">
          <ac:chgData name="Кравченко Володимир Миколайович" userId="ca97c9d6-1351-442f-ba0a-9787eec95ac7" providerId="ADAL" clId="{4E2CE967-D96D-5D4B-ACBA-D59F88352EEB}" dt="2025-03-19T09:52:09.340" v="848" actId="1076"/>
          <ac:spMkLst>
            <pc:docMk/>
            <pc:sldMk cId="2922947222" sldId="262"/>
            <ac:spMk id="50" creationId="{F3273862-F566-646E-9084-3E5495C868AA}"/>
          </ac:spMkLst>
        </pc:spChg>
        <pc:spChg chg="add mod">
          <ac:chgData name="Кравченко Володимир Миколайович" userId="ca97c9d6-1351-442f-ba0a-9787eec95ac7" providerId="ADAL" clId="{4E2CE967-D96D-5D4B-ACBA-D59F88352EEB}" dt="2025-03-19T09:52:09.340" v="848" actId="1076"/>
          <ac:spMkLst>
            <pc:docMk/>
            <pc:sldMk cId="2922947222" sldId="262"/>
            <ac:spMk id="51" creationId="{1C34C6F0-11FC-3889-A199-DB466F160732}"/>
          </ac:spMkLst>
        </pc:spChg>
        <pc:grpChg chg="del mod topLvl">
          <ac:chgData name="Кравченко Володимир Миколайович" userId="ca97c9d6-1351-442f-ba0a-9787eec95ac7" providerId="ADAL" clId="{4E2CE967-D96D-5D4B-ACBA-D59F88352EEB}" dt="2025-03-19T09:30:57.985" v="4" actId="478"/>
          <ac:grpSpMkLst>
            <pc:docMk/>
            <pc:sldMk cId="2922947222" sldId="262"/>
            <ac:grpSpMk id="23" creationId="{8592A8E5-9CC3-8354-2C04-69DC05746450}"/>
          </ac:grpSpMkLst>
        </pc:grpChg>
        <pc:graphicFrameChg chg="mod">
          <ac:chgData name="Кравченко Володимир Миколайович" userId="ca97c9d6-1351-442f-ba0a-9787eec95ac7" providerId="ADAL" clId="{4E2CE967-D96D-5D4B-ACBA-D59F88352EEB}" dt="2025-03-19T09:40:27.907" v="358" actId="12788"/>
          <ac:graphicFrameMkLst>
            <pc:docMk/>
            <pc:sldMk cId="2922947222" sldId="262"/>
            <ac:graphicFrameMk id="37" creationId="{0F5D4968-137E-0053-4759-671C43F91FB8}"/>
          </ac:graphicFrameMkLst>
        </pc:graphicFrameChg>
        <pc:cxnChg chg="add mod">
          <ac:chgData name="Кравченко Володимир Миколайович" userId="ca97c9d6-1351-442f-ba0a-9787eec95ac7" providerId="ADAL" clId="{4E2CE967-D96D-5D4B-ACBA-D59F88352EEB}" dt="2025-03-19T09:46:22.928" v="494" actId="692"/>
          <ac:cxnSpMkLst>
            <pc:docMk/>
            <pc:sldMk cId="2922947222" sldId="262"/>
            <ac:cxnSpMk id="14" creationId="{7324B252-CEF4-8DAE-0A3D-AECBAE2B4FAA}"/>
          </ac:cxnSpMkLst>
        </pc:cxnChg>
        <pc:cxnChg chg="add mod">
          <ac:chgData name="Кравченко Володимир Миколайович" userId="ca97c9d6-1351-442f-ba0a-9787eec95ac7" providerId="ADAL" clId="{4E2CE967-D96D-5D4B-ACBA-D59F88352EEB}" dt="2025-03-19T09:47:08.645" v="501" actId="692"/>
          <ac:cxnSpMkLst>
            <pc:docMk/>
            <pc:sldMk cId="2922947222" sldId="262"/>
            <ac:cxnSpMk id="15" creationId="{7787EFCE-186C-F1EA-1048-FBF4BD18E22E}"/>
          </ac:cxnSpMkLst>
        </pc:cxnChg>
        <pc:cxnChg chg="add mod">
          <ac:chgData name="Кравченко Володимир Миколайович" userId="ca97c9d6-1351-442f-ba0a-9787eec95ac7" providerId="ADAL" clId="{4E2CE967-D96D-5D4B-ACBA-D59F88352EEB}" dt="2025-03-19T09:47:01.379" v="500" actId="692"/>
          <ac:cxnSpMkLst>
            <pc:docMk/>
            <pc:sldMk cId="2922947222" sldId="262"/>
            <ac:cxnSpMk id="18" creationId="{0D5FDEAD-EF21-F692-FE6E-AA991C584D6F}"/>
          </ac:cxnSpMkLst>
        </pc:cxnChg>
        <pc:cxnChg chg="add del mod">
          <ac:chgData name="Кравченко Володимир Миколайович" userId="ca97c9d6-1351-442f-ba0a-9787eec95ac7" providerId="ADAL" clId="{4E2CE967-D96D-5D4B-ACBA-D59F88352EEB}" dt="2025-03-19T09:45:54.910" v="488" actId="478"/>
          <ac:cxnSpMkLst>
            <pc:docMk/>
            <pc:sldMk cId="2922947222" sldId="262"/>
            <ac:cxnSpMk id="22" creationId="{3D509F4D-4854-4B73-AE6A-160B7F57B85C}"/>
          </ac:cxnSpMkLst>
        </pc:cxnChg>
        <pc:cxnChg chg="add mod">
          <ac:chgData name="Кравченко Володимир Миколайович" userId="ca97c9d6-1351-442f-ba0a-9787eec95ac7" providerId="ADAL" clId="{4E2CE967-D96D-5D4B-ACBA-D59F88352EEB}" dt="2025-03-19T09:46:18.017" v="493" actId="167"/>
          <ac:cxnSpMkLst>
            <pc:docMk/>
            <pc:sldMk cId="2922947222" sldId="262"/>
            <ac:cxnSpMk id="35" creationId="{1C91AA6A-F1D8-121D-7A29-E35160BE13B2}"/>
          </ac:cxnSpMkLst>
        </pc:cxnChg>
      </pc:sldChg>
      <pc:sldChg chg="addSp delSp modSp mod modNotesTx">
        <pc:chgData name="Кравченко Володимир Миколайович" userId="ca97c9d6-1351-442f-ba0a-9787eec95ac7" providerId="ADAL" clId="{4E2CE967-D96D-5D4B-ACBA-D59F88352EEB}" dt="2025-03-19T21:12:20.289" v="2684" actId="20577"/>
        <pc:sldMkLst>
          <pc:docMk/>
          <pc:sldMk cId="3927225546" sldId="263"/>
        </pc:sldMkLst>
        <pc:spChg chg="add mod">
          <ac:chgData name="Кравченко Володимир Миколайович" userId="ca97c9d6-1351-442f-ba0a-9787eec95ac7" providerId="ADAL" clId="{4E2CE967-D96D-5D4B-ACBA-D59F88352EEB}" dt="2025-03-19T09:53:50.233" v="889"/>
          <ac:spMkLst>
            <pc:docMk/>
            <pc:sldMk cId="3927225546" sldId="263"/>
            <ac:spMk id="3" creationId="{DCF071F2-1155-3E13-DF30-1FE07BBF1270}"/>
          </ac:spMkLst>
        </pc:spChg>
        <pc:spChg chg="add del mod">
          <ac:chgData name="Кравченко Володимир Миколайович" userId="ca97c9d6-1351-442f-ba0a-9787eec95ac7" providerId="ADAL" clId="{4E2CE967-D96D-5D4B-ACBA-D59F88352EEB}" dt="2025-03-19T09:53:56.892" v="891" actId="478"/>
          <ac:spMkLst>
            <pc:docMk/>
            <pc:sldMk cId="3927225546" sldId="263"/>
            <ac:spMk id="5" creationId="{CB484358-B467-F90B-6B9E-C218E896BE50}"/>
          </ac:spMkLst>
        </pc:spChg>
        <pc:spChg chg="mod">
          <ac:chgData name="Кравченко Володимир Миколайович" userId="ca97c9d6-1351-442f-ba0a-9787eec95ac7" providerId="ADAL" clId="{4E2CE967-D96D-5D4B-ACBA-D59F88352EEB}" dt="2025-03-19T10:06:03.997" v="1023" actId="14100"/>
          <ac:spMkLst>
            <pc:docMk/>
            <pc:sldMk cId="3927225546" sldId="263"/>
            <ac:spMk id="14" creationId="{5B7FFD88-3B86-E711-6DB8-D81FF1215FEF}"/>
          </ac:spMkLst>
        </pc:spChg>
        <pc:graphicFrameChg chg="add mod">
          <ac:chgData name="Кравченко Володимир Миколайович" userId="ca97c9d6-1351-442f-ba0a-9787eec95ac7" providerId="ADAL" clId="{4E2CE967-D96D-5D4B-ACBA-D59F88352EEB}" dt="2025-03-19T09:53:48.686" v="888"/>
          <ac:graphicFrameMkLst>
            <pc:docMk/>
            <pc:sldMk cId="3927225546" sldId="263"/>
            <ac:graphicFrameMk id="2" creationId="{22394942-7872-7783-8873-4D715B87F636}"/>
          </ac:graphicFrameMkLst>
        </pc:graphicFrameChg>
        <pc:graphicFrameChg chg="add mod modGraphic">
          <ac:chgData name="Кравченко Володимир Миколайович" userId="ca97c9d6-1351-442f-ba0a-9787eec95ac7" providerId="ADAL" clId="{4E2CE967-D96D-5D4B-ACBA-D59F88352EEB}" dt="2025-03-19T21:12:20.289" v="2684" actId="20577"/>
          <ac:graphicFrameMkLst>
            <pc:docMk/>
            <pc:sldMk cId="3927225546" sldId="263"/>
            <ac:graphicFrameMk id="4" creationId="{FEC85576-1CBF-1701-71F1-572C6BEA2CD2}"/>
          </ac:graphicFrameMkLst>
        </pc:graphicFrameChg>
      </pc:sldChg>
      <pc:sldChg chg="addSp delSp modSp add mod ord modClrScheme chgLayout modNotesTx">
        <pc:chgData name="Кравченко Володимир Миколайович" userId="ca97c9d6-1351-442f-ba0a-9787eec95ac7" providerId="ADAL" clId="{4E2CE967-D96D-5D4B-ACBA-D59F88352EEB}" dt="2025-03-19T22:10:55.992" v="3247" actId="2711"/>
        <pc:sldMkLst>
          <pc:docMk/>
          <pc:sldMk cId="0" sldId="264"/>
        </pc:sldMkLst>
        <pc:spChg chg="add del mod ord">
          <ac:chgData name="Кравченко Володимир Миколайович" userId="ca97c9d6-1351-442f-ba0a-9787eec95ac7" providerId="ADAL" clId="{4E2CE967-D96D-5D4B-ACBA-D59F88352EEB}" dt="2025-03-19T21:08:51.525" v="2616" actId="700"/>
          <ac:spMkLst>
            <pc:docMk/>
            <pc:sldMk cId="0" sldId="264"/>
            <ac:spMk id="2" creationId="{9CA19F34-35B1-28AC-05F2-F07A755D97A5}"/>
          </ac:spMkLst>
        </pc:spChg>
        <pc:spChg chg="mod ord">
          <ac:chgData name="Кравченко Володимир Миколайович" userId="ca97c9d6-1351-442f-ba0a-9787eec95ac7" providerId="ADAL" clId="{4E2CE967-D96D-5D4B-ACBA-D59F88352EEB}" dt="2025-03-19T22:10:55.992" v="3247" actId="2711"/>
          <ac:spMkLst>
            <pc:docMk/>
            <pc:sldMk cId="0" sldId="264"/>
            <ac:spMk id="221" creationId="{00000000-0000-0000-0000-000000000000}"/>
          </ac:spMkLst>
        </pc:spChg>
        <pc:spChg chg="del">
          <ac:chgData name="Кравченко Володимир Миколайович" userId="ca97c9d6-1351-442f-ba0a-9787eec95ac7" providerId="ADAL" clId="{4E2CE967-D96D-5D4B-ACBA-D59F88352EEB}" dt="2025-03-19T21:09:34.213" v="2622" actId="478"/>
          <ac:spMkLst>
            <pc:docMk/>
            <pc:sldMk cId="0" sldId="264"/>
            <ac:spMk id="223" creationId="{00000000-0000-0000-0000-000000000000}"/>
          </ac:spMkLst>
        </pc:spChg>
        <pc:picChg chg="del">
          <ac:chgData name="Кравченко Володимир Миколайович" userId="ca97c9d6-1351-442f-ba0a-9787eec95ac7" providerId="ADAL" clId="{4E2CE967-D96D-5D4B-ACBA-D59F88352EEB}" dt="2025-03-19T21:09:31.627" v="2621" actId="478"/>
          <ac:picMkLst>
            <pc:docMk/>
            <pc:sldMk cId="0" sldId="264"/>
            <ac:picMk id="222" creationId="{00000000-0000-0000-0000-000000000000}"/>
          </ac:picMkLst>
        </pc:picChg>
      </pc:sldChg>
      <pc:sldChg chg="modSp mod">
        <pc:chgData name="Кравченко Володимир Миколайович" userId="ca97c9d6-1351-442f-ba0a-9787eec95ac7" providerId="ADAL" clId="{4E2CE967-D96D-5D4B-ACBA-D59F88352EEB}" dt="2025-03-19T21:55:43.720" v="2968"/>
        <pc:sldMkLst>
          <pc:docMk/>
          <pc:sldMk cId="2049816178" sldId="268"/>
        </pc:sldMkLst>
        <pc:picChg chg="mod modCrop">
          <ac:chgData name="Кравченко Володимир Миколайович" userId="ca97c9d6-1351-442f-ba0a-9787eec95ac7" providerId="ADAL" clId="{4E2CE967-D96D-5D4B-ACBA-D59F88352EEB}" dt="2025-03-19T21:55:43.720" v="2968"/>
          <ac:picMkLst>
            <pc:docMk/>
            <pc:sldMk cId="2049816178" sldId="268"/>
            <ac:picMk id="5" creationId="{05C1060F-DDAF-120C-A96A-1EF2642F4A54}"/>
          </ac:picMkLst>
        </pc:picChg>
      </pc:sldChg>
      <pc:sldChg chg="modNotesTx">
        <pc:chgData name="Кравченко Володимир Миколайович" userId="ca97c9d6-1351-442f-ba0a-9787eec95ac7" providerId="ADAL" clId="{4E2CE967-D96D-5D4B-ACBA-D59F88352EEB}" dt="2025-03-19T21:30:09.237" v="2688" actId="20577"/>
        <pc:sldMkLst>
          <pc:docMk/>
          <pc:sldMk cId="3696307731" sldId="269"/>
        </pc:sldMkLst>
      </pc:sldChg>
      <pc:sldChg chg="addSp modSp mod ord modNotesTx">
        <pc:chgData name="Кравченко Володимир Миколайович" userId="ca97c9d6-1351-442f-ba0a-9787eec95ac7" providerId="ADAL" clId="{4E2CE967-D96D-5D4B-ACBA-D59F88352EEB}" dt="2025-03-19T22:11:32.377" v="3257" actId="403"/>
        <pc:sldMkLst>
          <pc:docMk/>
          <pc:sldMk cId="3003537482" sldId="272"/>
        </pc:sldMkLst>
        <pc:spChg chg="add mod">
          <ac:chgData name="Кравченко Володимир Миколайович" userId="ca97c9d6-1351-442f-ba0a-9787eec95ac7" providerId="ADAL" clId="{4E2CE967-D96D-5D4B-ACBA-D59F88352EEB}" dt="2025-03-19T22:11:32.377" v="3257" actId="403"/>
          <ac:spMkLst>
            <pc:docMk/>
            <pc:sldMk cId="3003537482" sldId="272"/>
            <ac:spMk id="3" creationId="{3C31A802-B798-E8C2-8D80-AE230D8BC6E7}"/>
          </ac:spMkLst>
        </pc:spChg>
        <pc:spChg chg="mod">
          <ac:chgData name="Кравченко Володимир Миколайович" userId="ca97c9d6-1351-442f-ba0a-9787eec95ac7" providerId="ADAL" clId="{4E2CE967-D96D-5D4B-ACBA-D59F88352EEB}" dt="2025-03-19T22:11:28.809" v="3256" actId="403"/>
          <ac:spMkLst>
            <pc:docMk/>
            <pc:sldMk cId="3003537482" sldId="272"/>
            <ac:spMk id="63" creationId="{53DB2D0B-9C7D-0CEB-1DD5-6394EAC653B8}"/>
          </ac:spMkLst>
        </pc:spChg>
      </pc:sldChg>
      <pc:sldChg chg="modSp mod">
        <pc:chgData name="Кравченко Володимир Миколайович" userId="ca97c9d6-1351-442f-ba0a-9787eec95ac7" providerId="ADAL" clId="{4E2CE967-D96D-5D4B-ACBA-D59F88352EEB}" dt="2025-03-19T21:56:35.155" v="2980"/>
        <pc:sldMkLst>
          <pc:docMk/>
          <pc:sldMk cId="3207923045" sldId="273"/>
        </pc:sldMkLst>
        <pc:picChg chg="mod">
          <ac:chgData name="Кравченко Володимир Миколайович" userId="ca97c9d6-1351-442f-ba0a-9787eec95ac7" providerId="ADAL" clId="{4E2CE967-D96D-5D4B-ACBA-D59F88352EEB}" dt="2025-03-19T21:56:35.155" v="2980"/>
          <ac:picMkLst>
            <pc:docMk/>
            <pc:sldMk cId="3207923045" sldId="273"/>
            <ac:picMk id="12" creationId="{AD0DCD43-1838-90D2-E666-971F9DDC7751}"/>
          </ac:picMkLst>
        </pc:picChg>
      </pc:sldChg>
      <pc:sldChg chg="addSp delSp modSp add mod">
        <pc:chgData name="Кравченко Володимир Миколайович" userId="ca97c9d6-1351-442f-ba0a-9787eec95ac7" providerId="ADAL" clId="{4E2CE967-D96D-5D4B-ACBA-D59F88352EEB}" dt="2025-03-19T21:07:10.301" v="2607" actId="1076"/>
        <pc:sldMkLst>
          <pc:docMk/>
          <pc:sldMk cId="152790912" sldId="274"/>
        </pc:sldMkLst>
        <pc:spChg chg="add del mod">
          <ac:chgData name="Кравченко Володимир Миколайович" userId="ca97c9d6-1351-442f-ba0a-9787eec95ac7" providerId="ADAL" clId="{4E2CE967-D96D-5D4B-ACBA-D59F88352EEB}" dt="2025-03-19T10:27:58.003" v="1105" actId="22"/>
          <ac:spMkLst>
            <pc:docMk/>
            <pc:sldMk cId="152790912" sldId="274"/>
            <ac:spMk id="3" creationId="{62BE4776-196C-508F-F053-8EFB24265FA8}"/>
          </ac:spMkLst>
        </pc:spChg>
        <pc:spChg chg="add mod">
          <ac:chgData name="Кравченко Володимир Миколайович" userId="ca97c9d6-1351-442f-ba0a-9787eec95ac7" providerId="ADAL" clId="{4E2CE967-D96D-5D4B-ACBA-D59F88352EEB}" dt="2025-03-19T21:06:55.569" v="2604" actId="465"/>
          <ac:spMkLst>
            <pc:docMk/>
            <pc:sldMk cId="152790912" sldId="274"/>
            <ac:spMk id="5" creationId="{CB21987B-CD3F-CCC0-9523-2039423A1DCA}"/>
          </ac:spMkLst>
        </pc:spChg>
        <pc:spChg chg="add mod">
          <ac:chgData name="Кравченко Володимир Миколайович" userId="ca97c9d6-1351-442f-ba0a-9787eec95ac7" providerId="ADAL" clId="{4E2CE967-D96D-5D4B-ACBA-D59F88352EEB}" dt="2025-03-19T21:06:55.569" v="2604" actId="465"/>
          <ac:spMkLst>
            <pc:docMk/>
            <pc:sldMk cId="152790912" sldId="274"/>
            <ac:spMk id="7" creationId="{2AB05FF8-6BA3-EEE7-3DE4-E64E385B3A10}"/>
          </ac:spMkLst>
        </pc:spChg>
        <pc:spChg chg="add mod">
          <ac:chgData name="Кравченко Володимир Миколайович" userId="ca97c9d6-1351-442f-ba0a-9787eec95ac7" providerId="ADAL" clId="{4E2CE967-D96D-5D4B-ACBA-D59F88352EEB}" dt="2025-03-19T21:06:55.569" v="2604" actId="465"/>
          <ac:spMkLst>
            <pc:docMk/>
            <pc:sldMk cId="152790912" sldId="274"/>
            <ac:spMk id="9" creationId="{35DA940C-556F-3BCF-4F69-21B6E65E3EBF}"/>
          </ac:spMkLst>
        </pc:spChg>
        <pc:spChg chg="add mod">
          <ac:chgData name="Кравченко Володимир Миколайович" userId="ca97c9d6-1351-442f-ba0a-9787eec95ac7" providerId="ADAL" clId="{4E2CE967-D96D-5D4B-ACBA-D59F88352EEB}" dt="2025-03-19T21:06:55.569" v="2604" actId="465"/>
          <ac:spMkLst>
            <pc:docMk/>
            <pc:sldMk cId="152790912" sldId="274"/>
            <ac:spMk id="11" creationId="{652E69DF-5D89-077D-EE7B-1C2AB084636B}"/>
          </ac:spMkLst>
        </pc:spChg>
        <pc:spChg chg="mod">
          <ac:chgData name="Кравченко Володимир Миколайович" userId="ca97c9d6-1351-442f-ba0a-9787eec95ac7" providerId="ADAL" clId="{4E2CE967-D96D-5D4B-ACBA-D59F88352EEB}" dt="2025-03-19T10:27:46.312" v="1099" actId="20577"/>
          <ac:spMkLst>
            <pc:docMk/>
            <pc:sldMk cId="152790912" sldId="274"/>
            <ac:spMk id="14" creationId="{A543F45C-34B8-319E-8E94-F0E113568D90}"/>
          </ac:spMkLst>
        </pc:spChg>
        <pc:picChg chg="add mod">
          <ac:chgData name="Кравченко Володимир Миколайович" userId="ca97c9d6-1351-442f-ba0a-9787eec95ac7" providerId="ADAL" clId="{4E2CE967-D96D-5D4B-ACBA-D59F88352EEB}" dt="2025-03-19T21:06:11.600" v="2593" actId="1076"/>
          <ac:picMkLst>
            <pc:docMk/>
            <pc:sldMk cId="152790912" sldId="274"/>
            <ac:picMk id="12" creationId="{E844B63A-F097-F9DE-0AFF-B352FFABA097}"/>
          </ac:picMkLst>
        </pc:picChg>
        <pc:picChg chg="add mod">
          <ac:chgData name="Кравченко Володимир Миколайович" userId="ca97c9d6-1351-442f-ba0a-9787eec95ac7" providerId="ADAL" clId="{4E2CE967-D96D-5D4B-ACBA-D59F88352EEB}" dt="2025-03-19T21:07:10.301" v="2607" actId="1076"/>
          <ac:picMkLst>
            <pc:docMk/>
            <pc:sldMk cId="152790912" sldId="274"/>
            <ac:picMk id="13" creationId="{F5364F5E-8270-4085-EABF-400461B89A67}"/>
          </ac:picMkLst>
        </pc:picChg>
        <pc:picChg chg="add mod">
          <ac:chgData name="Кравченко Володимир Миколайович" userId="ca97c9d6-1351-442f-ba0a-9787eec95ac7" providerId="ADAL" clId="{4E2CE967-D96D-5D4B-ACBA-D59F88352EEB}" dt="2025-03-19T21:07:06.052" v="2606" actId="1076"/>
          <ac:picMkLst>
            <pc:docMk/>
            <pc:sldMk cId="152790912" sldId="274"/>
            <ac:picMk id="15" creationId="{E1D5179C-3F53-077A-820F-9592AA2D3707}"/>
          </ac:picMkLst>
        </pc:picChg>
        <pc:picChg chg="add mod">
          <ac:chgData name="Кравченко Володимир Миколайович" userId="ca97c9d6-1351-442f-ba0a-9787eec95ac7" providerId="ADAL" clId="{4E2CE967-D96D-5D4B-ACBA-D59F88352EEB}" dt="2025-03-19T21:06:45.776" v="2603" actId="1076"/>
          <ac:picMkLst>
            <pc:docMk/>
            <pc:sldMk cId="152790912" sldId="274"/>
            <ac:picMk id="16" creationId="{B894E3C8-35F3-F587-0902-7B6DF480B30B}"/>
          </ac:picMkLst>
        </pc:picChg>
        <pc:picChg chg="add mod">
          <ac:chgData name="Кравченко Володимир Миколайович" userId="ca97c9d6-1351-442f-ba0a-9787eec95ac7" providerId="ADAL" clId="{4E2CE967-D96D-5D4B-ACBA-D59F88352EEB}" dt="2025-03-19T10:35:12.729" v="1147" actId="732"/>
          <ac:picMkLst>
            <pc:docMk/>
            <pc:sldMk cId="152790912" sldId="274"/>
            <ac:picMk id="2050" creationId="{0EE21CBF-F289-F90C-3251-50B1FCAEA3BE}"/>
          </ac:picMkLst>
        </pc:picChg>
      </pc:sldChg>
      <pc:sldChg chg="addSp delSp modSp add mod">
        <pc:chgData name="Кравченко Володимир Миколайович" userId="ca97c9d6-1351-442f-ba0a-9787eec95ac7" providerId="ADAL" clId="{4E2CE967-D96D-5D4B-ACBA-D59F88352EEB}" dt="2025-03-19T20:54:56.605" v="2588" actId="1038"/>
        <pc:sldMkLst>
          <pc:docMk/>
          <pc:sldMk cId="1485882255" sldId="275"/>
        </pc:sldMkLst>
        <pc:spChg chg="add del mod">
          <ac:chgData name="Кравченко Володимир Миколайович" userId="ca97c9d6-1351-442f-ba0a-9787eec95ac7" providerId="ADAL" clId="{4E2CE967-D96D-5D4B-ACBA-D59F88352EEB}" dt="2025-03-19T13:24:20.638" v="2311" actId="478"/>
          <ac:spMkLst>
            <pc:docMk/>
            <pc:sldMk cId="1485882255" sldId="275"/>
            <ac:spMk id="3" creationId="{C2F6F6B0-CE3F-6F82-1A34-BBB8F1E083A6}"/>
          </ac:spMkLst>
        </pc:spChg>
        <pc:spChg chg="add mod">
          <ac:chgData name="Кравченко Володимир Миколайович" userId="ca97c9d6-1351-442f-ba0a-9787eec95ac7" providerId="ADAL" clId="{4E2CE967-D96D-5D4B-ACBA-D59F88352EEB}" dt="2025-03-19T20:51:01.924" v="2468" actId="1035"/>
          <ac:spMkLst>
            <pc:docMk/>
            <pc:sldMk cId="1485882255" sldId="275"/>
            <ac:spMk id="4" creationId="{96D4896F-3B6A-3B92-AA9D-4FDC98564487}"/>
          </ac:spMkLst>
        </pc:spChg>
        <pc:spChg chg="add mod">
          <ac:chgData name="Кравченко Володимир Миколайович" userId="ca97c9d6-1351-442f-ba0a-9787eec95ac7" providerId="ADAL" clId="{4E2CE967-D96D-5D4B-ACBA-D59F88352EEB}" dt="2025-03-19T20:54:33.761" v="2564" actId="1076"/>
          <ac:spMkLst>
            <pc:docMk/>
            <pc:sldMk cId="1485882255" sldId="275"/>
            <ac:spMk id="5" creationId="{7B032CD4-B109-50FB-B9EE-A2FB7C552570}"/>
          </ac:spMkLst>
        </pc:spChg>
        <pc:spChg chg="add mod">
          <ac:chgData name="Кравченко Володимир Миколайович" userId="ca97c9d6-1351-442f-ba0a-9787eec95ac7" providerId="ADAL" clId="{4E2CE967-D96D-5D4B-ACBA-D59F88352EEB}" dt="2025-03-19T20:51:05.077" v="2470" actId="1035"/>
          <ac:spMkLst>
            <pc:docMk/>
            <pc:sldMk cId="1485882255" sldId="275"/>
            <ac:spMk id="6" creationId="{0D7C288E-1910-EC8C-3DDA-8BA074CC7DE8}"/>
          </ac:spMkLst>
        </pc:spChg>
        <pc:spChg chg="add mod">
          <ac:chgData name="Кравченко Володимир Миколайович" userId="ca97c9d6-1351-442f-ba0a-9787eec95ac7" providerId="ADAL" clId="{4E2CE967-D96D-5D4B-ACBA-D59F88352EEB}" dt="2025-03-19T20:51:05.077" v="2470" actId="1035"/>
          <ac:spMkLst>
            <pc:docMk/>
            <pc:sldMk cId="1485882255" sldId="275"/>
            <ac:spMk id="7" creationId="{3A6D5490-4A4F-CD46-F6C0-9AB4D15410D6}"/>
          </ac:spMkLst>
        </pc:spChg>
        <pc:spChg chg="add mod">
          <ac:chgData name="Кравченко Володимир Миколайович" userId="ca97c9d6-1351-442f-ba0a-9787eec95ac7" providerId="ADAL" clId="{4E2CE967-D96D-5D4B-ACBA-D59F88352EEB}" dt="2025-03-19T20:50:55.774" v="2463" actId="20577"/>
          <ac:spMkLst>
            <pc:docMk/>
            <pc:sldMk cId="1485882255" sldId="275"/>
            <ac:spMk id="8" creationId="{83A0C0EC-74D9-029C-66AC-7CCA7FCCCE10}"/>
          </ac:spMkLst>
        </pc:spChg>
        <pc:spChg chg="add del mod">
          <ac:chgData name="Кравченко Володимир Миколайович" userId="ca97c9d6-1351-442f-ba0a-9787eec95ac7" providerId="ADAL" clId="{4E2CE967-D96D-5D4B-ACBA-D59F88352EEB}" dt="2025-03-19T20:41:41.596" v="2455" actId="478"/>
          <ac:spMkLst>
            <pc:docMk/>
            <pc:sldMk cId="1485882255" sldId="275"/>
            <ac:spMk id="10" creationId="{12FC86C1-E38E-1554-0C61-71F7BD711EEC}"/>
          </ac:spMkLst>
        </pc:spChg>
        <pc:spChg chg="mod">
          <ac:chgData name="Кравченко Володимир Миколайович" userId="ca97c9d6-1351-442f-ba0a-9787eec95ac7" providerId="ADAL" clId="{4E2CE967-D96D-5D4B-ACBA-D59F88352EEB}" dt="2025-03-19T12:19:38.426" v="1746" actId="790"/>
          <ac:spMkLst>
            <pc:docMk/>
            <pc:sldMk cId="1485882255" sldId="275"/>
            <ac:spMk id="14" creationId="{CFB285B4-0D53-FF70-BC84-1E8B006CC589}"/>
          </ac:spMkLst>
        </pc:spChg>
        <pc:graphicFrameChg chg="add mod modGraphic">
          <ac:chgData name="Кравченко Володимир Миколайович" userId="ca97c9d6-1351-442f-ba0a-9787eec95ac7" providerId="ADAL" clId="{4E2CE967-D96D-5D4B-ACBA-D59F88352EEB}" dt="2025-03-19T20:54:56.605" v="2588" actId="1038"/>
          <ac:graphicFrameMkLst>
            <pc:docMk/>
            <pc:sldMk cId="1485882255" sldId="275"/>
            <ac:graphicFrameMk id="9" creationId="{1C5F5218-04C5-FA2B-9232-E2C1A65802A6}"/>
          </ac:graphicFrameMkLst>
        </pc:graphicFrameChg>
        <pc:picChg chg="add del mod">
          <ac:chgData name="Кравченко Володимир Миколайович" userId="ca97c9d6-1351-442f-ba0a-9787eec95ac7" providerId="ADAL" clId="{4E2CE967-D96D-5D4B-ACBA-D59F88352EEB}" dt="2025-03-19T12:41:48.618" v="1974" actId="478"/>
          <ac:picMkLst>
            <pc:docMk/>
            <pc:sldMk cId="1485882255" sldId="275"/>
            <ac:picMk id="4098" creationId="{6966BE9D-B220-87AD-46C9-8EA2384C59E0}"/>
          </ac:picMkLst>
        </pc:picChg>
        <pc:picChg chg="add del mod">
          <ac:chgData name="Кравченко Володимир Миколайович" userId="ca97c9d6-1351-442f-ba0a-9787eec95ac7" providerId="ADAL" clId="{4E2CE967-D96D-5D4B-ACBA-D59F88352EEB}" dt="2025-03-19T13:24:06.467" v="2298" actId="478"/>
          <ac:picMkLst>
            <pc:docMk/>
            <pc:sldMk cId="1485882255" sldId="275"/>
            <ac:picMk id="4100" creationId="{0F718299-0150-8825-B035-493C8B7F9B25}"/>
          </ac:picMkLst>
        </pc:picChg>
        <pc:picChg chg="add mod">
          <ac:chgData name="Кравченко Володимир Миколайович" userId="ca97c9d6-1351-442f-ba0a-9787eec95ac7" providerId="ADAL" clId="{4E2CE967-D96D-5D4B-ACBA-D59F88352EEB}" dt="2025-03-19T13:28:45.605" v="2393" actId="1035"/>
          <ac:picMkLst>
            <pc:docMk/>
            <pc:sldMk cId="1485882255" sldId="275"/>
            <ac:picMk id="4102" creationId="{CAE6918E-61AE-0C11-8780-475AAB2C53B3}"/>
          </ac:picMkLst>
        </pc:picChg>
        <pc:picChg chg="add mod">
          <ac:chgData name="Кравченко Володимир Миколайович" userId="ca97c9d6-1351-442f-ba0a-9787eec95ac7" providerId="ADAL" clId="{4E2CE967-D96D-5D4B-ACBA-D59F88352EEB}" dt="2025-03-19T20:54:50.258" v="2579" actId="1038"/>
          <ac:picMkLst>
            <pc:docMk/>
            <pc:sldMk cId="1485882255" sldId="275"/>
            <ac:picMk id="4104" creationId="{ECCE92AE-7E81-4546-2D21-78BA6CCE8628}"/>
          </ac:picMkLst>
        </pc:picChg>
      </pc:sldChg>
      <pc:sldChg chg="addSp delSp modSp add mod modClrScheme chgLayout modNotesTx">
        <pc:chgData name="Кравченко Володимир Миколайович" userId="ca97c9d6-1351-442f-ba0a-9787eec95ac7" providerId="ADAL" clId="{4E2CE967-D96D-5D4B-ACBA-D59F88352EEB}" dt="2025-03-19T22:11:14.535" v="3253" actId="14100"/>
        <pc:sldMkLst>
          <pc:docMk/>
          <pc:sldMk cId="0" sldId="276"/>
        </pc:sldMkLst>
        <pc:spChg chg="add del mod ord">
          <ac:chgData name="Кравченко Володимир Миколайович" userId="ca97c9d6-1351-442f-ba0a-9787eec95ac7" providerId="ADAL" clId="{4E2CE967-D96D-5D4B-ACBA-D59F88352EEB}" dt="2025-03-19T21:08:29.867" v="2610" actId="478"/>
          <ac:spMkLst>
            <pc:docMk/>
            <pc:sldMk cId="0" sldId="276"/>
            <ac:spMk id="2" creationId="{6F016DE1-564A-7526-1054-689B6C9F7CE8}"/>
          </ac:spMkLst>
        </pc:spChg>
        <pc:spChg chg="add del mod">
          <ac:chgData name="Кравченко Володимир Миколайович" userId="ca97c9d6-1351-442f-ba0a-9787eec95ac7" providerId="ADAL" clId="{4E2CE967-D96D-5D4B-ACBA-D59F88352EEB}" dt="2025-03-19T22:06:05.338" v="3187" actId="478"/>
          <ac:spMkLst>
            <pc:docMk/>
            <pc:sldMk cId="0" sldId="276"/>
            <ac:spMk id="5" creationId="{F4957B4E-29A6-2C24-F32D-AC6669671ADD}"/>
          </ac:spMkLst>
        </pc:spChg>
        <pc:spChg chg="add del mod">
          <ac:chgData name="Кравченко Володимир Миколайович" userId="ca97c9d6-1351-442f-ba0a-9787eec95ac7" providerId="ADAL" clId="{4E2CE967-D96D-5D4B-ACBA-D59F88352EEB}" dt="2025-03-19T22:11:14.535" v="3253" actId="14100"/>
          <ac:spMkLst>
            <pc:docMk/>
            <pc:sldMk cId="0" sldId="276"/>
            <ac:spMk id="7" creationId="{1E7E0498-831F-AB6D-A14C-777ADDE51867}"/>
          </ac:spMkLst>
        </pc:spChg>
        <pc:spChg chg="add mod">
          <ac:chgData name="Кравченко Володимир Миколайович" userId="ca97c9d6-1351-442f-ba0a-9787eec95ac7" providerId="ADAL" clId="{4E2CE967-D96D-5D4B-ACBA-D59F88352EEB}" dt="2025-03-19T22:08:49.366" v="3223"/>
          <ac:spMkLst>
            <pc:docMk/>
            <pc:sldMk cId="0" sldId="276"/>
            <ac:spMk id="8" creationId="{994DCAB7-9756-CCED-055B-900D0E8C93C6}"/>
          </ac:spMkLst>
        </pc:spChg>
        <pc:spChg chg="add del">
          <ac:chgData name="Кравченко Володимир Миколайович" userId="ca97c9d6-1351-442f-ba0a-9787eec95ac7" providerId="ADAL" clId="{4E2CE967-D96D-5D4B-ACBA-D59F88352EEB}" dt="2025-03-19T22:08:51.725" v="3225" actId="22"/>
          <ac:spMkLst>
            <pc:docMk/>
            <pc:sldMk cId="0" sldId="276"/>
            <ac:spMk id="10" creationId="{078DE9FB-EA19-070D-5B59-CE1C46FE3358}"/>
          </ac:spMkLst>
        </pc:spChg>
        <pc:spChg chg="add del mod ord">
          <ac:chgData name="Кравченко Володимир Миколайович" userId="ca97c9d6-1351-442f-ba0a-9787eec95ac7" providerId="ADAL" clId="{4E2CE967-D96D-5D4B-ACBA-D59F88352EEB}" dt="2025-03-19T22:06:16.311" v="3192" actId="478"/>
          <ac:spMkLst>
            <pc:docMk/>
            <pc:sldMk cId="0" sldId="276"/>
            <ac:spMk id="197" creationId="{00000000-0000-0000-0000-000000000000}"/>
          </ac:spMkLst>
        </pc:spChg>
        <pc:spChg chg="del">
          <ac:chgData name="Кравченко Володимир Миколайович" userId="ca97c9d6-1351-442f-ba0a-9787eec95ac7" providerId="ADAL" clId="{4E2CE967-D96D-5D4B-ACBA-D59F88352EEB}" dt="2025-03-19T21:08:31.785" v="2611" actId="478"/>
          <ac:spMkLst>
            <pc:docMk/>
            <pc:sldMk cId="0" sldId="276"/>
            <ac:spMk id="199" creationId="{00000000-0000-0000-0000-000000000000}"/>
          </ac:spMkLst>
        </pc:spChg>
        <pc:picChg chg="add mod">
          <ac:chgData name="Кравченко Володимир Миколайович" userId="ca97c9d6-1351-442f-ba0a-9787eec95ac7" providerId="ADAL" clId="{4E2CE967-D96D-5D4B-ACBA-D59F88352EEB}" dt="2025-03-19T21:40:22.826" v="2792"/>
          <ac:picMkLst>
            <pc:docMk/>
            <pc:sldMk cId="0" sldId="276"/>
            <ac:picMk id="3" creationId="{157FB3B5-9B52-8ABF-5E79-AB2AD0831251}"/>
          </ac:picMkLst>
        </pc:picChg>
        <pc:picChg chg="del">
          <ac:chgData name="Кравченко Володимир Миколайович" userId="ca97c9d6-1351-442f-ba0a-9787eec95ac7" providerId="ADAL" clId="{4E2CE967-D96D-5D4B-ACBA-D59F88352EEB}" dt="2025-03-19T21:08:34.025" v="2612" actId="478"/>
          <ac:picMkLst>
            <pc:docMk/>
            <pc:sldMk cId="0" sldId="276"/>
            <ac:picMk id="198" creationId="{00000000-0000-0000-0000-000000000000}"/>
          </ac:picMkLst>
        </pc:picChg>
      </pc:sldChg>
      <pc:sldChg chg="modSp add del mod">
        <pc:chgData name="Кравченко Володимир Миколайович" userId="ca97c9d6-1351-442f-ba0a-9787eec95ac7" providerId="ADAL" clId="{4E2CE967-D96D-5D4B-ACBA-D59F88352EEB}" dt="2025-03-19T12:15:46.574" v="1692" actId="2696"/>
        <pc:sldMkLst>
          <pc:docMk/>
          <pc:sldMk cId="3538575869" sldId="276"/>
        </pc:sldMkLst>
        <pc:graphicFrameChg chg="mod modGraphic">
          <ac:chgData name="Кравченко Володимир Миколайович" userId="ca97c9d6-1351-442f-ba0a-9787eec95ac7" providerId="ADAL" clId="{4E2CE967-D96D-5D4B-ACBA-D59F88352EEB}" dt="2025-03-19T12:09:31.863" v="1453" actId="6549"/>
          <ac:graphicFrameMkLst>
            <pc:docMk/>
            <pc:sldMk cId="3538575869" sldId="276"/>
            <ac:graphicFrameMk id="4" creationId="{46B0C9D9-B1E5-932F-52C9-71E8C6257FEF}"/>
          </ac:graphicFrameMkLst>
        </pc:graphicFrameChg>
      </pc:sldChg>
      <pc:sldChg chg="addSp delSp modSp add mod ord setBg chgLayout modNotesTx">
        <pc:chgData name="Кравченко Володимир Миколайович" userId="ca97c9d6-1351-442f-ba0a-9787eec95ac7" providerId="ADAL" clId="{4E2CE967-D96D-5D4B-ACBA-D59F88352EEB}" dt="2025-03-19T22:10:17.027" v="3236" actId="404"/>
        <pc:sldMkLst>
          <pc:docMk/>
          <pc:sldMk cId="0" sldId="277"/>
        </pc:sldMkLst>
        <pc:spChg chg="add del mod ord">
          <ac:chgData name="Кравченко Володимир Миколайович" userId="ca97c9d6-1351-442f-ba0a-9787eec95ac7" providerId="ADAL" clId="{4E2CE967-D96D-5D4B-ACBA-D59F88352EEB}" dt="2025-03-19T21:08:51.525" v="2616" actId="700"/>
          <ac:spMkLst>
            <pc:docMk/>
            <pc:sldMk cId="0" sldId="277"/>
            <ac:spMk id="2" creationId="{AE6159AD-9D44-DFE3-C289-49AE85361520}"/>
          </ac:spMkLst>
        </pc:spChg>
        <pc:spChg chg="mod ord">
          <ac:chgData name="Кравченко Володимир Миколайович" userId="ca97c9d6-1351-442f-ba0a-9787eec95ac7" providerId="ADAL" clId="{4E2CE967-D96D-5D4B-ACBA-D59F88352EEB}" dt="2025-03-19T22:10:17.027" v="3236" actId="404"/>
          <ac:spMkLst>
            <pc:docMk/>
            <pc:sldMk cId="0" sldId="277"/>
            <ac:spMk id="209" creationId="{00000000-0000-0000-0000-000000000000}"/>
          </ac:spMkLst>
        </pc:spChg>
        <pc:spChg chg="del">
          <ac:chgData name="Кравченко Володимир Миколайович" userId="ca97c9d6-1351-442f-ba0a-9787eec95ac7" providerId="ADAL" clId="{4E2CE967-D96D-5D4B-ACBA-D59F88352EEB}" dt="2025-03-19T21:09:06.668" v="2620" actId="478"/>
          <ac:spMkLst>
            <pc:docMk/>
            <pc:sldMk cId="0" sldId="277"/>
            <ac:spMk id="211" creationId="{00000000-0000-0000-0000-000000000000}"/>
          </ac:spMkLst>
        </pc:spChg>
        <pc:picChg chg="del">
          <ac:chgData name="Кравченко Володимир Миколайович" userId="ca97c9d6-1351-442f-ba0a-9787eec95ac7" providerId="ADAL" clId="{4E2CE967-D96D-5D4B-ACBA-D59F88352EEB}" dt="2025-03-19T21:09:03.530" v="2619" actId="478"/>
          <ac:picMkLst>
            <pc:docMk/>
            <pc:sldMk cId="0" sldId="277"/>
            <ac:picMk id="210" creationId="{00000000-0000-0000-0000-000000000000}"/>
          </ac:picMkLst>
        </pc:picChg>
      </pc:sldChg>
      <pc:sldChg chg="addSp delSp modSp add mod modNotesTx">
        <pc:chgData name="Кравченко Володимир Миколайович" userId="ca97c9d6-1351-442f-ba0a-9787eec95ac7" providerId="ADAL" clId="{4E2CE967-D96D-5D4B-ACBA-D59F88352EEB}" dt="2025-03-19T22:09:44.506" v="3234"/>
        <pc:sldMkLst>
          <pc:docMk/>
          <pc:sldMk cId="2191038037" sldId="278"/>
        </pc:sldMkLst>
        <pc:spChg chg="add mod">
          <ac:chgData name="Кравченко Володимир Миколайович" userId="ca97c9d6-1351-442f-ba0a-9787eec95ac7" providerId="ADAL" clId="{4E2CE967-D96D-5D4B-ACBA-D59F88352EEB}" dt="2025-03-19T22:02:38.717" v="3132" actId="14100"/>
          <ac:spMkLst>
            <pc:docMk/>
            <pc:sldMk cId="2191038037" sldId="278"/>
            <ac:spMk id="3" creationId="{F790C7AD-F99D-D55B-F653-DC343C9548CF}"/>
          </ac:spMkLst>
        </pc:spChg>
        <pc:spChg chg="add mod">
          <ac:chgData name="Кравченко Володимир Миколайович" userId="ca97c9d6-1351-442f-ba0a-9787eec95ac7" providerId="ADAL" clId="{4E2CE967-D96D-5D4B-ACBA-D59F88352EEB}" dt="2025-03-19T22:03:19.452" v="3170" actId="554"/>
          <ac:spMkLst>
            <pc:docMk/>
            <pc:sldMk cId="2191038037" sldId="278"/>
            <ac:spMk id="21" creationId="{D4A69E75-6157-6255-F62B-D9A620B7AD41}"/>
          </ac:spMkLst>
        </pc:spChg>
        <pc:spChg chg="add mod">
          <ac:chgData name="Кравченко Володимир Миколайович" userId="ca97c9d6-1351-442f-ba0a-9787eec95ac7" providerId="ADAL" clId="{4E2CE967-D96D-5D4B-ACBA-D59F88352EEB}" dt="2025-03-19T22:03:19.452" v="3170" actId="554"/>
          <ac:spMkLst>
            <pc:docMk/>
            <pc:sldMk cId="2191038037" sldId="278"/>
            <ac:spMk id="22" creationId="{03D0348B-A762-7E96-703B-0E15DB0DDEFC}"/>
          </ac:spMkLst>
        </pc:spChg>
        <pc:spChg chg="add mod">
          <ac:chgData name="Кравченко Володимир Миколайович" userId="ca97c9d6-1351-442f-ba0a-9787eec95ac7" providerId="ADAL" clId="{4E2CE967-D96D-5D4B-ACBA-D59F88352EEB}" dt="2025-03-19T22:02:59.191" v="3167" actId="1037"/>
          <ac:spMkLst>
            <pc:docMk/>
            <pc:sldMk cId="2191038037" sldId="278"/>
            <ac:spMk id="23" creationId="{1C468E29-51F0-AA4A-A444-D6E60DBBD646}"/>
          </ac:spMkLst>
        </pc:spChg>
        <pc:spChg chg="add mod">
          <ac:chgData name="Кравченко Володимир Миколайович" userId="ca97c9d6-1351-442f-ba0a-9787eec95ac7" providerId="ADAL" clId="{4E2CE967-D96D-5D4B-ACBA-D59F88352EEB}" dt="2025-03-19T22:01:59.146" v="3124" actId="20577"/>
          <ac:spMkLst>
            <pc:docMk/>
            <pc:sldMk cId="2191038037" sldId="278"/>
            <ac:spMk id="24" creationId="{0FB1FC73-4E2C-C779-0FB3-BBC6E6A24A49}"/>
          </ac:spMkLst>
        </pc:spChg>
        <pc:spChg chg="add mod">
          <ac:chgData name="Кравченко Володимир Миколайович" userId="ca97c9d6-1351-442f-ba0a-9787eec95ac7" providerId="ADAL" clId="{4E2CE967-D96D-5D4B-ACBA-D59F88352EEB}" dt="2025-03-19T22:06:47.542" v="3204" actId="14100"/>
          <ac:spMkLst>
            <pc:docMk/>
            <pc:sldMk cId="2191038037" sldId="278"/>
            <ac:spMk id="27" creationId="{851E4DCD-FA77-7091-A444-B0B57F9CB71B}"/>
          </ac:spMkLst>
        </pc:spChg>
        <pc:spChg chg="add mod">
          <ac:chgData name="Кравченко Володимир Миколайович" userId="ca97c9d6-1351-442f-ba0a-9787eec95ac7" providerId="ADAL" clId="{4E2CE967-D96D-5D4B-ACBA-D59F88352EEB}" dt="2025-03-19T22:09:44.506" v="3234"/>
          <ac:spMkLst>
            <pc:docMk/>
            <pc:sldMk cId="2191038037" sldId="278"/>
            <ac:spMk id="28" creationId="{637E51B0-59B7-C3F0-9C02-B8595A1D87DD}"/>
          </ac:spMkLst>
        </pc:spChg>
        <pc:spChg chg="del mod">
          <ac:chgData name="Кравченко Володимир Миколайович" userId="ca97c9d6-1351-442f-ba0a-9787eec95ac7" providerId="ADAL" clId="{4E2CE967-D96D-5D4B-ACBA-D59F88352EEB}" dt="2025-03-19T22:06:37.365" v="3197" actId="478"/>
          <ac:spMkLst>
            <pc:docMk/>
            <pc:sldMk cId="2191038037" sldId="278"/>
            <ac:spMk id="197" creationId="{8D3AF17A-661E-DEEE-5776-EDCC97813F23}"/>
          </ac:spMkLst>
        </pc:spChg>
        <pc:spChg chg="del">
          <ac:chgData name="Кравченко Володимир Миколайович" userId="ca97c9d6-1351-442f-ba0a-9787eec95ac7" providerId="ADAL" clId="{4E2CE967-D96D-5D4B-ACBA-D59F88352EEB}" dt="2025-03-19T21:41:29.639" v="2864" actId="478"/>
          <ac:spMkLst>
            <pc:docMk/>
            <pc:sldMk cId="2191038037" sldId="278"/>
            <ac:spMk id="203" creationId="{C4135674-D31A-5271-454E-7E58BED5A770}"/>
          </ac:spMkLst>
        </pc:spChg>
        <pc:picChg chg="add mod">
          <ac:chgData name="Кравченко Володимир Миколайович" userId="ca97c9d6-1351-442f-ba0a-9787eec95ac7" providerId="ADAL" clId="{4E2CE967-D96D-5D4B-ACBA-D59F88352EEB}" dt="2025-03-19T22:02:52.041" v="3149" actId="1037"/>
          <ac:picMkLst>
            <pc:docMk/>
            <pc:sldMk cId="2191038037" sldId="278"/>
            <ac:picMk id="4" creationId="{5BEF2EE8-9C13-C5B6-9C38-2BB9FF6B821A}"/>
          </ac:picMkLst>
        </pc:picChg>
        <pc:picChg chg="add mod">
          <ac:chgData name="Кравченко Володимир Миколайович" userId="ca97c9d6-1351-442f-ba0a-9787eec95ac7" providerId="ADAL" clId="{4E2CE967-D96D-5D4B-ACBA-D59F88352EEB}" dt="2025-03-19T22:02:52.041" v="3149" actId="1037"/>
          <ac:picMkLst>
            <pc:docMk/>
            <pc:sldMk cId="2191038037" sldId="278"/>
            <ac:picMk id="5" creationId="{93E114FA-59BE-918C-ED62-7C84D50ACF7B}"/>
          </ac:picMkLst>
        </pc:picChg>
        <pc:picChg chg="add mod">
          <ac:chgData name="Кравченко Володимир Миколайович" userId="ca97c9d6-1351-442f-ba0a-9787eec95ac7" providerId="ADAL" clId="{4E2CE967-D96D-5D4B-ACBA-D59F88352EEB}" dt="2025-03-19T22:02:52.041" v="3149" actId="1037"/>
          <ac:picMkLst>
            <pc:docMk/>
            <pc:sldMk cId="2191038037" sldId="278"/>
            <ac:picMk id="6" creationId="{58D2A522-0A81-9DBB-EA34-D3E007E2D3EE}"/>
          </ac:picMkLst>
        </pc:picChg>
        <pc:picChg chg="add mod">
          <ac:chgData name="Кравченко Володимир Миколайович" userId="ca97c9d6-1351-442f-ba0a-9787eec95ac7" providerId="ADAL" clId="{4E2CE967-D96D-5D4B-ACBA-D59F88352EEB}" dt="2025-03-19T22:02:52.041" v="3149" actId="1037"/>
          <ac:picMkLst>
            <pc:docMk/>
            <pc:sldMk cId="2191038037" sldId="278"/>
            <ac:picMk id="7" creationId="{89EF78CD-C3AC-B887-2404-9EB178E042DF}"/>
          </ac:picMkLst>
        </pc:picChg>
        <pc:picChg chg="add del mod">
          <ac:chgData name="Кравченко Володимир Миколайович" userId="ca97c9d6-1351-442f-ba0a-9787eec95ac7" providerId="ADAL" clId="{4E2CE967-D96D-5D4B-ACBA-D59F88352EEB}" dt="2025-03-19T21:44:39.614" v="2927" actId="478"/>
          <ac:picMkLst>
            <pc:docMk/>
            <pc:sldMk cId="2191038037" sldId="278"/>
            <ac:picMk id="8" creationId="{F88F7033-4FFD-0B78-4B32-2EFFC7998C15}"/>
          </ac:picMkLst>
        </pc:picChg>
        <pc:picChg chg="add mod">
          <ac:chgData name="Кравченко Володимир Миколайович" userId="ca97c9d6-1351-442f-ba0a-9787eec95ac7" providerId="ADAL" clId="{4E2CE967-D96D-5D4B-ACBA-D59F88352EEB}" dt="2025-03-19T21:44:51.820" v="2931" actId="1037"/>
          <ac:picMkLst>
            <pc:docMk/>
            <pc:sldMk cId="2191038037" sldId="278"/>
            <ac:picMk id="9" creationId="{AA06BA28-C87F-8D0C-EA37-4E7415AA8BD5}"/>
          </ac:picMkLst>
        </pc:picChg>
        <pc:picChg chg="add mod">
          <ac:chgData name="Кравченко Володимир Миколайович" userId="ca97c9d6-1351-442f-ba0a-9787eec95ac7" providerId="ADAL" clId="{4E2CE967-D96D-5D4B-ACBA-D59F88352EEB}" dt="2025-03-19T21:46:28.702" v="2936" actId="1076"/>
          <ac:picMkLst>
            <pc:docMk/>
            <pc:sldMk cId="2191038037" sldId="278"/>
            <ac:picMk id="10" creationId="{C5CD3182-396F-7B40-3AF3-DA6A49D19D82}"/>
          </ac:picMkLst>
        </pc:picChg>
        <pc:picChg chg="add mod">
          <ac:chgData name="Кравченко Володимир Миколайович" userId="ca97c9d6-1351-442f-ba0a-9787eec95ac7" providerId="ADAL" clId="{4E2CE967-D96D-5D4B-ACBA-D59F88352EEB}" dt="2025-03-19T22:02:31.929" v="3130" actId="1076"/>
          <ac:picMkLst>
            <pc:docMk/>
            <pc:sldMk cId="2191038037" sldId="278"/>
            <ac:picMk id="11" creationId="{DEEB643E-8A5F-29EF-8911-3986A64C9A35}"/>
          </ac:picMkLst>
        </pc:picChg>
        <pc:picChg chg="add mod">
          <ac:chgData name="Кравченко Володимир Миколайович" userId="ca97c9d6-1351-442f-ba0a-9787eec95ac7" providerId="ADAL" clId="{4E2CE967-D96D-5D4B-ACBA-D59F88352EEB}" dt="2025-03-19T22:02:35.054" v="3131" actId="1076"/>
          <ac:picMkLst>
            <pc:docMk/>
            <pc:sldMk cId="2191038037" sldId="278"/>
            <ac:picMk id="12" creationId="{C5B34B1D-88B2-2842-BC19-EDE8EC1A9620}"/>
          </ac:picMkLst>
        </pc:picChg>
        <pc:picChg chg="del">
          <ac:chgData name="Кравченко Володимир Миколайович" userId="ca97c9d6-1351-442f-ba0a-9787eec95ac7" providerId="ADAL" clId="{4E2CE967-D96D-5D4B-ACBA-D59F88352EEB}" dt="2025-03-19T21:41:28.088" v="2863" actId="478"/>
          <ac:picMkLst>
            <pc:docMk/>
            <pc:sldMk cId="2191038037" sldId="278"/>
            <ac:picMk id="200" creationId="{C80CE731-8316-6456-648E-ED5D4C19EFA3}"/>
          </ac:picMkLst>
        </pc:picChg>
        <pc:picChg chg="del">
          <ac:chgData name="Кравченко Володимир Миколайович" userId="ca97c9d6-1351-442f-ba0a-9787eec95ac7" providerId="ADAL" clId="{4E2CE967-D96D-5D4B-ACBA-D59F88352EEB}" dt="2025-03-19T21:41:28.088" v="2863" actId="478"/>
          <ac:picMkLst>
            <pc:docMk/>
            <pc:sldMk cId="2191038037" sldId="278"/>
            <ac:picMk id="201" creationId="{00033AD0-7FD9-B022-B5C8-13BF5A8D49DD}"/>
          </ac:picMkLst>
        </pc:picChg>
        <pc:picChg chg="del">
          <ac:chgData name="Кравченко Володимир Миколайович" userId="ca97c9d6-1351-442f-ba0a-9787eec95ac7" providerId="ADAL" clId="{4E2CE967-D96D-5D4B-ACBA-D59F88352EEB}" dt="2025-03-19T21:41:28.088" v="2863" actId="478"/>
          <ac:picMkLst>
            <pc:docMk/>
            <pc:sldMk cId="2191038037" sldId="278"/>
            <ac:picMk id="202" creationId="{5EE0E7B7-6110-5E69-91A0-2DDD2637C441}"/>
          </ac:picMkLst>
        </pc:picChg>
        <pc:cxnChg chg="add mod">
          <ac:chgData name="Кравченко Володимир Миколайович" userId="ca97c9d6-1351-442f-ba0a-9787eec95ac7" providerId="ADAL" clId="{4E2CE967-D96D-5D4B-ACBA-D59F88352EEB}" dt="2025-03-19T22:02:52.041" v="3149" actId="1037"/>
          <ac:cxnSpMkLst>
            <pc:docMk/>
            <pc:sldMk cId="2191038037" sldId="278"/>
            <ac:cxnSpMk id="14" creationId="{7881D64E-7812-17C1-F7E4-962B24FF033E}"/>
          </ac:cxnSpMkLst>
        </pc:cxnChg>
        <pc:cxnChg chg="add del mod">
          <ac:chgData name="Кравченко Володимир Миколайович" userId="ca97c9d6-1351-442f-ba0a-9787eec95ac7" providerId="ADAL" clId="{4E2CE967-D96D-5D4B-ACBA-D59F88352EEB}" dt="2025-03-19T21:59:41.417" v="3055" actId="478"/>
          <ac:cxnSpMkLst>
            <pc:docMk/>
            <pc:sldMk cId="2191038037" sldId="278"/>
            <ac:cxnSpMk id="16" creationId="{F83FF59A-3A3C-1D5A-EF9E-E3BC7F406BBD}"/>
          </ac:cxnSpMkLst>
        </pc:cxnChg>
        <pc:cxnChg chg="add mod">
          <ac:chgData name="Кравченко Володимир Миколайович" userId="ca97c9d6-1351-442f-ba0a-9787eec95ac7" providerId="ADAL" clId="{4E2CE967-D96D-5D4B-ACBA-D59F88352EEB}" dt="2025-03-19T22:03:27.786" v="3171" actId="14100"/>
          <ac:cxnSpMkLst>
            <pc:docMk/>
            <pc:sldMk cId="2191038037" sldId="278"/>
            <ac:cxnSpMk id="20" creationId="{0F7DBD97-8676-91B4-9AB9-BB1566A65E6D}"/>
          </ac:cxnSpMkLst>
        </pc:cxnChg>
      </pc:sldChg>
      <pc:sldChg chg="addSp delSp modSp add mod modNotesTx">
        <pc:chgData name="Кравченко Володимир Миколайович" userId="ca97c9d6-1351-442f-ba0a-9787eec95ac7" providerId="ADAL" clId="{4E2CE967-D96D-5D4B-ACBA-D59F88352EEB}" dt="2025-03-19T22:22:30.290" v="3561" actId="20577"/>
        <pc:sldMkLst>
          <pc:docMk/>
          <pc:sldMk cId="3767094710" sldId="279"/>
        </pc:sldMkLst>
        <pc:spChg chg="del">
          <ac:chgData name="Кравченко Володимир Миколайович" userId="ca97c9d6-1351-442f-ba0a-9787eec95ac7" providerId="ADAL" clId="{4E2CE967-D96D-5D4B-ACBA-D59F88352EEB}" dt="2025-03-19T22:05:34.413" v="3173" actId="478"/>
          <ac:spMkLst>
            <pc:docMk/>
            <pc:sldMk cId="3767094710" sldId="279"/>
            <ac:spMk id="3" creationId="{53E7BE79-6C3D-C208-0AF3-3C018B6B4B2B}"/>
          </ac:spMkLst>
        </pc:spChg>
        <pc:spChg chg="add del mod">
          <ac:chgData name="Кравченко Володимир Миколайович" userId="ca97c9d6-1351-442f-ba0a-9787eec95ac7" providerId="ADAL" clId="{4E2CE967-D96D-5D4B-ACBA-D59F88352EEB}" dt="2025-03-19T22:11:44.685" v="3258" actId="478"/>
          <ac:spMkLst>
            <pc:docMk/>
            <pc:sldMk cId="3767094710" sldId="279"/>
            <ac:spMk id="8" creationId="{8EA8DFB5-A648-340B-9BCE-94B358024541}"/>
          </ac:spMkLst>
        </pc:spChg>
        <pc:spChg chg="add mod">
          <ac:chgData name="Кравченко Володимир Миколайович" userId="ca97c9d6-1351-442f-ba0a-9787eec95ac7" providerId="ADAL" clId="{4E2CE967-D96D-5D4B-ACBA-D59F88352EEB}" dt="2025-03-19T22:22:30.290" v="3561" actId="20577"/>
          <ac:spMkLst>
            <pc:docMk/>
            <pc:sldMk cId="3767094710" sldId="279"/>
            <ac:spMk id="13" creationId="{DF2095DE-B0EB-6F1E-3DEE-761886742DF2}"/>
          </ac:spMkLst>
        </pc:spChg>
        <pc:spChg chg="add mod">
          <ac:chgData name="Кравченко Володимир Миколайович" userId="ca97c9d6-1351-442f-ba0a-9787eec95ac7" providerId="ADAL" clId="{4E2CE967-D96D-5D4B-ACBA-D59F88352EEB}" dt="2025-03-19T22:21:34.025" v="3508" actId="790"/>
          <ac:spMkLst>
            <pc:docMk/>
            <pc:sldMk cId="3767094710" sldId="279"/>
            <ac:spMk id="16" creationId="{B1B5FD3F-C35B-F975-1278-AD9D80EC096C}"/>
          </ac:spMkLst>
        </pc:spChg>
        <pc:spChg chg="add mod">
          <ac:chgData name="Кравченко Володимир Миколайович" userId="ca97c9d6-1351-442f-ba0a-9787eec95ac7" providerId="ADAL" clId="{4E2CE967-D96D-5D4B-ACBA-D59F88352EEB}" dt="2025-03-19T22:15:42.636" v="3385" actId="113"/>
          <ac:spMkLst>
            <pc:docMk/>
            <pc:sldMk cId="3767094710" sldId="279"/>
            <ac:spMk id="18" creationId="{2FAE2713-477E-484F-ECE5-69869CA5FCD1}"/>
          </ac:spMkLst>
        </pc:spChg>
        <pc:spChg chg="del">
          <ac:chgData name="Кравченко Володимир Миколайович" userId="ca97c9d6-1351-442f-ba0a-9787eec95ac7" providerId="ADAL" clId="{4E2CE967-D96D-5D4B-ACBA-D59F88352EEB}" dt="2025-03-19T22:05:34.413" v="3173" actId="478"/>
          <ac:spMkLst>
            <pc:docMk/>
            <pc:sldMk cId="3767094710" sldId="279"/>
            <ac:spMk id="21" creationId="{2211394E-0BD9-252D-B8C7-9CF232FC280B}"/>
          </ac:spMkLst>
        </pc:spChg>
        <pc:spChg chg="del">
          <ac:chgData name="Кравченко Володимир Миколайович" userId="ca97c9d6-1351-442f-ba0a-9787eec95ac7" providerId="ADAL" clId="{4E2CE967-D96D-5D4B-ACBA-D59F88352EEB}" dt="2025-03-19T22:05:34.413" v="3173" actId="478"/>
          <ac:spMkLst>
            <pc:docMk/>
            <pc:sldMk cId="3767094710" sldId="279"/>
            <ac:spMk id="22" creationId="{D819767A-0CED-78D1-D12C-834B2B31C376}"/>
          </ac:spMkLst>
        </pc:spChg>
        <pc:spChg chg="del">
          <ac:chgData name="Кравченко Володимир Миколайович" userId="ca97c9d6-1351-442f-ba0a-9787eec95ac7" providerId="ADAL" clId="{4E2CE967-D96D-5D4B-ACBA-D59F88352EEB}" dt="2025-03-19T22:05:34.413" v="3173" actId="478"/>
          <ac:spMkLst>
            <pc:docMk/>
            <pc:sldMk cId="3767094710" sldId="279"/>
            <ac:spMk id="23" creationId="{1F13B83C-32B7-3878-CFA8-130EF53FAAD9}"/>
          </ac:spMkLst>
        </pc:spChg>
        <pc:spChg chg="del">
          <ac:chgData name="Кравченко Володимир Миколайович" userId="ca97c9d6-1351-442f-ba0a-9787eec95ac7" providerId="ADAL" clId="{4E2CE967-D96D-5D4B-ACBA-D59F88352EEB}" dt="2025-03-19T22:05:34.413" v="3173" actId="478"/>
          <ac:spMkLst>
            <pc:docMk/>
            <pc:sldMk cId="3767094710" sldId="279"/>
            <ac:spMk id="24" creationId="{9DEAA801-5B4F-75A3-EBFB-63D12BFA134F}"/>
          </ac:spMkLst>
        </pc:spChg>
        <pc:spChg chg="add mod">
          <ac:chgData name="Кравченко Володимир Миколайович" userId="ca97c9d6-1351-442f-ba0a-9787eec95ac7" providerId="ADAL" clId="{4E2CE967-D96D-5D4B-ACBA-D59F88352EEB}" dt="2025-03-19T22:21:41.260" v="3509" actId="790"/>
          <ac:spMkLst>
            <pc:docMk/>
            <pc:sldMk cId="3767094710" sldId="279"/>
            <ac:spMk id="25" creationId="{61992A71-2B3C-EBCB-12A0-77CA7B82D2C7}"/>
          </ac:spMkLst>
        </pc:spChg>
        <pc:spChg chg="add mod">
          <ac:chgData name="Кравченко Володимир Миколайович" userId="ca97c9d6-1351-442f-ba0a-9787eec95ac7" providerId="ADAL" clId="{4E2CE967-D96D-5D4B-ACBA-D59F88352EEB}" dt="2025-03-19T22:21:46.696" v="3510" actId="14100"/>
          <ac:spMkLst>
            <pc:docMk/>
            <pc:sldMk cId="3767094710" sldId="279"/>
            <ac:spMk id="26" creationId="{D3A149A2-57D1-7F0E-FB42-21F331710900}"/>
          </ac:spMkLst>
        </pc:spChg>
        <pc:spChg chg="del">
          <ac:chgData name="Кравченко Володимир Миколайович" userId="ca97c9d6-1351-442f-ba0a-9787eec95ac7" providerId="ADAL" clId="{4E2CE967-D96D-5D4B-ACBA-D59F88352EEB}" dt="2025-03-19T22:09:50.396" v="3235" actId="478"/>
          <ac:spMkLst>
            <pc:docMk/>
            <pc:sldMk cId="3767094710" sldId="279"/>
            <ac:spMk id="197" creationId="{AEC8CA8A-CD67-DBB6-B9C4-EAF1CD0A5F38}"/>
          </ac:spMkLst>
        </pc:spChg>
        <pc:picChg chg="del">
          <ac:chgData name="Кравченко Володимир Миколайович" userId="ca97c9d6-1351-442f-ba0a-9787eec95ac7" providerId="ADAL" clId="{4E2CE967-D96D-5D4B-ACBA-D59F88352EEB}" dt="2025-03-19T22:05:34.413" v="3173" actId="478"/>
          <ac:picMkLst>
            <pc:docMk/>
            <pc:sldMk cId="3767094710" sldId="279"/>
            <ac:picMk id="4" creationId="{C7BB2497-3265-DA66-25D1-A7759C235FED}"/>
          </ac:picMkLst>
        </pc:picChg>
        <pc:picChg chg="del">
          <ac:chgData name="Кравченко Володимир Миколайович" userId="ca97c9d6-1351-442f-ba0a-9787eec95ac7" providerId="ADAL" clId="{4E2CE967-D96D-5D4B-ACBA-D59F88352EEB}" dt="2025-03-19T22:05:34.413" v="3173" actId="478"/>
          <ac:picMkLst>
            <pc:docMk/>
            <pc:sldMk cId="3767094710" sldId="279"/>
            <ac:picMk id="6" creationId="{DB73A194-BE56-F7C8-5E08-D38B79D08BC9}"/>
          </ac:picMkLst>
        </pc:picChg>
        <pc:picChg chg="del">
          <ac:chgData name="Кравченко Володимир Миколайович" userId="ca97c9d6-1351-442f-ba0a-9787eec95ac7" providerId="ADAL" clId="{4E2CE967-D96D-5D4B-ACBA-D59F88352EEB}" dt="2025-03-19T22:05:34.413" v="3173" actId="478"/>
          <ac:picMkLst>
            <pc:docMk/>
            <pc:sldMk cId="3767094710" sldId="279"/>
            <ac:picMk id="7" creationId="{6740B1B3-9DA5-EE4E-F291-0F0672DA925C}"/>
          </ac:picMkLst>
        </pc:picChg>
        <pc:picChg chg="del">
          <ac:chgData name="Кравченко Володимир Миколайович" userId="ca97c9d6-1351-442f-ba0a-9787eec95ac7" providerId="ADAL" clId="{4E2CE967-D96D-5D4B-ACBA-D59F88352EEB}" dt="2025-03-19T22:05:34.413" v="3173" actId="478"/>
          <ac:picMkLst>
            <pc:docMk/>
            <pc:sldMk cId="3767094710" sldId="279"/>
            <ac:picMk id="9" creationId="{DEE89D7D-0E04-3623-5B8D-688C60605684}"/>
          </ac:picMkLst>
        </pc:picChg>
        <pc:picChg chg="del">
          <ac:chgData name="Кравченко Володимир Миколайович" userId="ca97c9d6-1351-442f-ba0a-9787eec95ac7" providerId="ADAL" clId="{4E2CE967-D96D-5D4B-ACBA-D59F88352EEB}" dt="2025-03-19T22:05:34.413" v="3173" actId="478"/>
          <ac:picMkLst>
            <pc:docMk/>
            <pc:sldMk cId="3767094710" sldId="279"/>
            <ac:picMk id="11" creationId="{61240C4E-0A63-88FC-793C-99549FBF75FB}"/>
          </ac:picMkLst>
        </pc:picChg>
        <pc:picChg chg="add mod">
          <ac:chgData name="Кравченко Володимир Миколайович" userId="ca97c9d6-1351-442f-ba0a-9787eec95ac7" providerId="ADAL" clId="{4E2CE967-D96D-5D4B-ACBA-D59F88352EEB}" dt="2025-03-19T22:15:48.299" v="3386" actId="1076"/>
          <ac:picMkLst>
            <pc:docMk/>
            <pc:sldMk cId="3767094710" sldId="279"/>
            <ac:picMk id="17" creationId="{562E2307-A739-0BF7-E2E7-4D4D472606E9}"/>
          </ac:picMkLst>
        </pc:picChg>
      </pc:sldChg>
      <pc:sldMasterChg chg="modSldLayout">
        <pc:chgData name="Кравченко Володимир Миколайович" userId="ca97c9d6-1351-442f-ba0a-9787eec95ac7" providerId="ADAL" clId="{4E2CE967-D96D-5D4B-ACBA-D59F88352EEB}" dt="2025-03-19T22:12:53.282" v="3272" actId="122"/>
        <pc:sldMasterMkLst>
          <pc:docMk/>
          <pc:sldMasterMk cId="416338741" sldId="2147483648"/>
        </pc:sldMasterMkLst>
        <pc:sldLayoutChg chg="modSp">
          <pc:chgData name="Кравченко Володимир Миколайович" userId="ca97c9d6-1351-442f-ba0a-9787eec95ac7" providerId="ADAL" clId="{4E2CE967-D96D-5D4B-ACBA-D59F88352EEB}" dt="2025-03-19T22:12:53.282" v="3272" actId="122"/>
          <pc:sldLayoutMkLst>
            <pc:docMk/>
            <pc:sldMasterMk cId="416338741" sldId="2147483648"/>
            <pc:sldLayoutMk cId="3621590941" sldId="2147483650"/>
          </pc:sldLayoutMkLst>
          <pc:spChg chg="mod">
            <ac:chgData name="Кравченко Володимир Миколайович" userId="ca97c9d6-1351-442f-ba0a-9787eec95ac7" providerId="ADAL" clId="{4E2CE967-D96D-5D4B-ACBA-D59F88352EEB}" dt="2025-03-19T22:12:53.282" v="3272" actId="122"/>
            <ac:spMkLst>
              <pc:docMk/>
              <pc:sldMasterMk cId="416338741" sldId="2147483648"/>
              <pc:sldLayoutMk cId="3621590941" sldId="2147483650"/>
              <ac:spMk id="13" creationId="{6450D046-47C7-D981-DAFF-93693F1F0786}"/>
            </ac:spMkLst>
          </pc:spChg>
        </pc:sldLayoutChg>
        <pc:sldLayoutChg chg="modSp">
          <pc:chgData name="Кравченко Володимир Миколайович" userId="ca97c9d6-1351-442f-ba0a-9787eec95ac7" providerId="ADAL" clId="{4E2CE967-D96D-5D4B-ACBA-D59F88352EEB}" dt="2025-03-19T22:12:51.459" v="3271" actId="122"/>
          <pc:sldLayoutMkLst>
            <pc:docMk/>
            <pc:sldMasterMk cId="416338741" sldId="2147483648"/>
            <pc:sldLayoutMk cId="2641932535" sldId="2147483652"/>
          </pc:sldLayoutMkLst>
          <pc:spChg chg="mod">
            <ac:chgData name="Кравченко Володимир Миколайович" userId="ca97c9d6-1351-442f-ba0a-9787eec95ac7" providerId="ADAL" clId="{4E2CE967-D96D-5D4B-ACBA-D59F88352EEB}" dt="2025-03-19T22:12:51.459" v="3271" actId="122"/>
            <ac:spMkLst>
              <pc:docMk/>
              <pc:sldMasterMk cId="416338741" sldId="2147483648"/>
              <pc:sldLayoutMk cId="2641932535" sldId="2147483652"/>
              <ac:spMk id="12" creationId="{1A39DF0F-3DD5-6756-6C30-E4CB379593F0}"/>
            </ac:spMkLst>
          </pc:spChg>
        </pc:sldLayoutChg>
        <pc:sldLayoutChg chg="modSp">
          <pc:chgData name="Кравченко Володимир Миколайович" userId="ca97c9d6-1351-442f-ba0a-9787eec95ac7" providerId="ADAL" clId="{4E2CE967-D96D-5D4B-ACBA-D59F88352EEB}" dt="2025-03-19T22:12:48.793" v="3270" actId="122"/>
          <pc:sldLayoutMkLst>
            <pc:docMk/>
            <pc:sldMasterMk cId="416338741" sldId="2147483648"/>
            <pc:sldLayoutMk cId="3539444680" sldId="2147483653"/>
          </pc:sldLayoutMkLst>
          <pc:spChg chg="mod">
            <ac:chgData name="Кравченко Володимир Миколайович" userId="ca97c9d6-1351-442f-ba0a-9787eec95ac7" providerId="ADAL" clId="{4E2CE967-D96D-5D4B-ACBA-D59F88352EEB}" dt="2025-03-19T22:12:48.793" v="3270" actId="122"/>
            <ac:spMkLst>
              <pc:docMk/>
              <pc:sldMasterMk cId="416338741" sldId="2147483648"/>
              <pc:sldLayoutMk cId="3539444680" sldId="2147483653"/>
              <ac:spMk id="18" creationId="{03A10F65-350B-56DC-BDA1-CBF3D778746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3078427" cy="513508"/>
          </a:xfrm>
          <a:prstGeom prst="rect">
            <a:avLst/>
          </a:prstGeom>
        </p:spPr>
        <p:txBody>
          <a:bodyPr vert="horz" lIns="99075" tIns="49538" rIns="99075" bIns="49538" rtlCol="0"/>
          <a:lstStyle>
            <a:lvl1pPr algn="l">
              <a:defRPr sz="1300"/>
            </a:lvl1pPr>
          </a:lstStyle>
          <a:p>
            <a:endParaRPr lang="ru-UA"/>
          </a:p>
        </p:txBody>
      </p:sp>
      <p:sp>
        <p:nvSpPr>
          <p:cNvPr id="3" name="Дата 2"/>
          <p:cNvSpPr>
            <a:spLocks noGrp="1"/>
          </p:cNvSpPr>
          <p:nvPr>
            <p:ph type="dt" idx="1"/>
          </p:nvPr>
        </p:nvSpPr>
        <p:spPr>
          <a:xfrm>
            <a:off x="4023993" y="1"/>
            <a:ext cx="3078427" cy="513508"/>
          </a:xfrm>
          <a:prstGeom prst="rect">
            <a:avLst/>
          </a:prstGeom>
        </p:spPr>
        <p:txBody>
          <a:bodyPr vert="horz" lIns="99075" tIns="49538" rIns="99075" bIns="49538" rtlCol="0"/>
          <a:lstStyle>
            <a:lvl1pPr algn="r">
              <a:defRPr sz="1300"/>
            </a:lvl1pPr>
          </a:lstStyle>
          <a:p>
            <a:fld id="{6E2E68C1-7C92-40E3-AFA3-304CB20DC52B}" type="datetimeFigureOut">
              <a:rPr lang="ru-UA" smtClean="0"/>
              <a:t>01.07.2025</a:t>
            </a:fld>
            <a:endParaRPr lang="ru-UA"/>
          </a:p>
        </p:txBody>
      </p:sp>
      <p:sp>
        <p:nvSpPr>
          <p:cNvPr id="4" name="Образ слайда 3"/>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9075" tIns="49538" rIns="99075" bIns="49538" rtlCol="0" anchor="ctr"/>
          <a:lstStyle/>
          <a:p>
            <a:endParaRPr lang="ru-UA"/>
          </a:p>
        </p:txBody>
      </p:sp>
      <p:sp>
        <p:nvSpPr>
          <p:cNvPr id="5" name="Заметки 4"/>
          <p:cNvSpPr>
            <a:spLocks noGrp="1"/>
          </p:cNvSpPr>
          <p:nvPr>
            <p:ph type="body" sz="quarter" idx="3"/>
          </p:nvPr>
        </p:nvSpPr>
        <p:spPr>
          <a:xfrm>
            <a:off x="710407" y="4925408"/>
            <a:ext cx="5683250" cy="4029879"/>
          </a:xfrm>
          <a:prstGeom prst="rect">
            <a:avLst/>
          </a:prstGeom>
        </p:spPr>
        <p:txBody>
          <a:bodyPr vert="horz" lIns="99075" tIns="49538" rIns="99075" bIns="4953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1" y="9721108"/>
            <a:ext cx="3078427" cy="513507"/>
          </a:xfrm>
          <a:prstGeom prst="rect">
            <a:avLst/>
          </a:prstGeom>
        </p:spPr>
        <p:txBody>
          <a:bodyPr vert="horz" lIns="99075" tIns="49538" rIns="99075" bIns="49538" rtlCol="0" anchor="b"/>
          <a:lstStyle>
            <a:lvl1pPr algn="l">
              <a:defRPr sz="1300"/>
            </a:lvl1pPr>
          </a:lstStyle>
          <a:p>
            <a:endParaRPr lang="ru-UA"/>
          </a:p>
        </p:txBody>
      </p:sp>
      <p:sp>
        <p:nvSpPr>
          <p:cNvPr id="7" name="Номер слайда 6"/>
          <p:cNvSpPr>
            <a:spLocks noGrp="1"/>
          </p:cNvSpPr>
          <p:nvPr>
            <p:ph type="sldNum" sz="quarter" idx="5"/>
          </p:nvPr>
        </p:nvSpPr>
        <p:spPr>
          <a:xfrm>
            <a:off x="4023993" y="9721108"/>
            <a:ext cx="3078427" cy="513507"/>
          </a:xfrm>
          <a:prstGeom prst="rect">
            <a:avLst/>
          </a:prstGeom>
        </p:spPr>
        <p:txBody>
          <a:bodyPr vert="horz" lIns="99075" tIns="49538" rIns="99075" bIns="49538" rtlCol="0" anchor="b"/>
          <a:lstStyle>
            <a:lvl1pPr algn="r">
              <a:defRPr sz="1300"/>
            </a:lvl1pPr>
          </a:lstStyle>
          <a:p>
            <a:fld id="{9F34E120-3DEE-4F71-A295-0D05B9AFF953}" type="slidenum">
              <a:rPr lang="ru-UA" smtClean="0"/>
              <a:t>‹#›</a:t>
            </a:fld>
            <a:endParaRPr lang="ru-UA"/>
          </a:p>
        </p:txBody>
      </p:sp>
    </p:spTree>
    <p:extLst>
      <p:ext uri="{BB962C8B-B14F-4D97-AF65-F5344CB8AC3E}">
        <p14:creationId xmlns:p14="http://schemas.microsoft.com/office/powerpoint/2010/main" val="133898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9F34E120-3DEE-4F71-A295-0D05B9AFF953}" type="slidenum">
              <a:rPr lang="ru-UA" smtClean="0"/>
              <a:t>1</a:t>
            </a:fld>
            <a:endParaRPr lang="ru-UA"/>
          </a:p>
        </p:txBody>
      </p:sp>
    </p:spTree>
    <p:extLst>
      <p:ext uri="{BB962C8B-B14F-4D97-AF65-F5344CB8AC3E}">
        <p14:creationId xmlns:p14="http://schemas.microsoft.com/office/powerpoint/2010/main" val="409460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E1862-8013-2CAA-3C73-8A802409180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567ABF2-B71E-9DBF-59A5-D1F7DAF6840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9D6EC79-6CBD-83D5-F76E-F9AEA9E21A59}"/>
              </a:ext>
            </a:extLst>
          </p:cNvPr>
          <p:cNvSpPr>
            <a:spLocks noGrp="1"/>
          </p:cNvSpPr>
          <p:nvPr>
            <p:ph type="body" idx="1"/>
          </p:nvPr>
        </p:nvSpPr>
        <p:spPr/>
        <p:txBody>
          <a:bodyPr/>
          <a:lstStyle/>
          <a:p>
            <a:pPr algn="l" fontAlgn="base">
              <a:buFont typeface="Arial" panose="020B0604020202020204" pitchFamily="34" charset="0"/>
              <a:buNone/>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30E66CA2-324A-0DF0-0D6F-9B17A2EAD405}"/>
              </a:ext>
            </a:extLst>
          </p:cNvPr>
          <p:cNvSpPr>
            <a:spLocks noGrp="1"/>
          </p:cNvSpPr>
          <p:nvPr>
            <p:ph type="sldNum" sz="quarter" idx="5"/>
          </p:nvPr>
        </p:nvSpPr>
        <p:spPr/>
        <p:txBody>
          <a:bodyPr/>
          <a:lstStyle/>
          <a:p>
            <a:fld id="{9F34E120-3DEE-4F71-A295-0D05B9AFF953}" type="slidenum">
              <a:rPr lang="ru-UA" smtClean="0"/>
              <a:t>10</a:t>
            </a:fld>
            <a:endParaRPr lang="ru-UA"/>
          </a:p>
        </p:txBody>
      </p:sp>
    </p:spTree>
    <p:extLst>
      <p:ext uri="{BB962C8B-B14F-4D97-AF65-F5344CB8AC3E}">
        <p14:creationId xmlns:p14="http://schemas.microsoft.com/office/powerpoint/2010/main" val="1218328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7D7A-2B5A-C7F8-5C53-4D50D9303E0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B6770E9-C5BD-5E1A-DBA7-BE424A09471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33271A1-35CF-C178-25E4-1C586790361C}"/>
              </a:ext>
            </a:extLst>
          </p:cNvPr>
          <p:cNvSpPr>
            <a:spLocks noGrp="1"/>
          </p:cNvSpPr>
          <p:nvPr>
            <p:ph type="body" idx="1"/>
          </p:nvPr>
        </p:nvSpPr>
        <p:spPr/>
        <p:txBody>
          <a:bodyPr/>
          <a:lstStyle/>
          <a:p>
            <a:pPr algn="l" fontAlgn="base">
              <a:buFont typeface="Arial" panose="020B0604020202020204" pitchFamily="34" charset="0"/>
              <a:buNone/>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812CDA9A-1A15-6E5B-7070-E227C5482850}"/>
              </a:ext>
            </a:extLst>
          </p:cNvPr>
          <p:cNvSpPr>
            <a:spLocks noGrp="1"/>
          </p:cNvSpPr>
          <p:nvPr>
            <p:ph type="sldNum" sz="quarter" idx="5"/>
          </p:nvPr>
        </p:nvSpPr>
        <p:spPr/>
        <p:txBody>
          <a:bodyPr/>
          <a:lstStyle/>
          <a:p>
            <a:fld id="{9F34E120-3DEE-4F71-A295-0D05B9AFF953}" type="slidenum">
              <a:rPr lang="ru-UA" smtClean="0"/>
              <a:t>11</a:t>
            </a:fld>
            <a:endParaRPr lang="ru-UA"/>
          </a:p>
        </p:txBody>
      </p:sp>
    </p:spTree>
    <p:extLst>
      <p:ext uri="{BB962C8B-B14F-4D97-AF65-F5344CB8AC3E}">
        <p14:creationId xmlns:p14="http://schemas.microsoft.com/office/powerpoint/2010/main" val="118031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FD731-AE1F-BA4D-068F-2B07A83B380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528CF1C-C0E7-2A2E-EB12-3718AD67E0B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FB09267-7499-C5E1-84FE-2AC369DD2A5D}"/>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ru-RU" sz="1200" b="0" i="1" u="none" strike="noStrike" kern="1200" dirty="0">
                <a:solidFill>
                  <a:schemeClr val="tx1"/>
                </a:solidFill>
                <a:effectLst/>
                <a:latin typeface="+mn-lt"/>
                <a:ea typeface="+mn-ea"/>
                <a:cs typeface="+mn-cs"/>
              </a:rPr>
              <a:t>Процедура “</a:t>
            </a:r>
            <a:r>
              <a:rPr lang="ru-RU" sz="1200" b="0" i="1" u="none" strike="noStrike" kern="1200" dirty="0" err="1">
                <a:solidFill>
                  <a:schemeClr val="tx1"/>
                </a:solidFill>
                <a:effectLst/>
                <a:latin typeface="+mn-lt"/>
                <a:ea typeface="+mn-ea"/>
                <a:cs typeface="+mn-cs"/>
              </a:rPr>
              <a:t>Нормалізації</a:t>
            </a:r>
            <a:r>
              <a:rPr lang="ru-RU" sz="1200" b="0" i="1" u="none" strike="noStrike" kern="1200" dirty="0">
                <a:solidFill>
                  <a:schemeClr val="tx1"/>
                </a:solidFill>
                <a:effectLst/>
                <a:latin typeface="+mn-lt"/>
                <a:ea typeface="+mn-ea"/>
                <a:cs typeface="+mn-cs"/>
              </a:rPr>
              <a:t> </a:t>
            </a:r>
            <a:r>
              <a:rPr lang="ru-RU" sz="1200" b="0" i="1" u="none" strike="noStrike" kern="1200" dirty="0" err="1">
                <a:solidFill>
                  <a:schemeClr val="tx1"/>
                </a:solidFill>
                <a:effectLst/>
                <a:latin typeface="+mn-lt"/>
                <a:ea typeface="+mn-ea"/>
                <a:cs typeface="+mn-cs"/>
              </a:rPr>
              <a:t>ознак</a:t>
            </a:r>
            <a:r>
              <a:rPr lang="ru-RU" sz="1200" b="0" i="1"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передбачає</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масштабування</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числових</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ознак</a:t>
            </a:r>
            <a:r>
              <a:rPr lang="ru-RU" sz="1200" b="0" i="0" u="none" strike="noStrike" kern="1200" dirty="0">
                <a:solidFill>
                  <a:schemeClr val="tx1"/>
                </a:solidFill>
                <a:effectLst/>
                <a:latin typeface="+mn-lt"/>
                <a:ea typeface="+mn-ea"/>
                <a:cs typeface="+mn-cs"/>
              </a:rPr>
              <a:t> до стандартного </a:t>
            </a:r>
            <a:r>
              <a:rPr lang="ru-RU" sz="1200" b="0" i="0" u="none" strike="noStrike" kern="1200" dirty="0" err="1">
                <a:solidFill>
                  <a:schemeClr val="tx1"/>
                </a:solidFill>
                <a:effectLst/>
                <a:latin typeface="+mn-lt"/>
                <a:ea typeface="+mn-ea"/>
                <a:cs typeface="+mn-cs"/>
              </a:rPr>
              <a:t>діапазону</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наприклад</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від</a:t>
            </a:r>
            <a:r>
              <a:rPr lang="ru-RU" sz="1200" b="0" i="0" u="none" strike="noStrike" kern="1200" dirty="0">
                <a:solidFill>
                  <a:schemeClr val="tx1"/>
                </a:solidFill>
                <a:effectLst/>
                <a:latin typeface="+mn-lt"/>
                <a:ea typeface="+mn-ea"/>
                <a:cs typeface="+mn-cs"/>
              </a:rPr>
              <a:t> 0 до 1 </a:t>
            </a:r>
            <a:r>
              <a:rPr lang="ru-RU" sz="1200" b="0" i="0" u="none" strike="noStrike" kern="1200" dirty="0" err="1">
                <a:solidFill>
                  <a:schemeClr val="tx1"/>
                </a:solidFill>
                <a:effectLst/>
                <a:latin typeface="+mn-lt"/>
                <a:ea typeface="+mn-ea"/>
                <a:cs typeface="+mn-cs"/>
              </a:rPr>
              <a:t>або</a:t>
            </a:r>
            <a:r>
              <a:rPr lang="ru-RU" sz="1200" b="0" i="0" u="none" strike="noStrike" kern="1200" dirty="0">
                <a:solidFill>
                  <a:schemeClr val="tx1"/>
                </a:solidFill>
                <a:effectLst/>
                <a:latin typeface="+mn-lt"/>
                <a:ea typeface="+mn-ea"/>
                <a:cs typeface="+mn-cs"/>
              </a:rPr>
              <a:t> -1 до 1). Дана процедура </a:t>
            </a:r>
            <a:r>
              <a:rPr lang="ru-RU" sz="1200" b="0" i="0" u="none" strike="noStrike" kern="1200" dirty="0" err="1">
                <a:solidFill>
                  <a:schemeClr val="tx1"/>
                </a:solidFill>
                <a:effectLst/>
                <a:latin typeface="+mn-lt"/>
                <a:ea typeface="+mn-ea"/>
                <a:cs typeface="+mn-cs"/>
              </a:rPr>
              <a:t>допомагає</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моделі</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краще</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розпізнавати</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закономірності</a:t>
            </a:r>
            <a:r>
              <a:rPr lang="ru-RU" sz="1200" b="0" i="0" u="none" strike="noStrike" kern="1200" dirty="0">
                <a:solidFill>
                  <a:schemeClr val="tx1"/>
                </a:solidFill>
                <a:effectLst/>
                <a:latin typeface="+mn-lt"/>
                <a:ea typeface="+mn-ea"/>
                <a:cs typeface="+mn-cs"/>
              </a:rPr>
              <a:t> та </a:t>
            </a:r>
            <a:r>
              <a:rPr lang="ru-RU" sz="1200" b="0" i="0" u="none" strike="noStrike" kern="1200" dirty="0" err="1">
                <a:solidFill>
                  <a:schemeClr val="tx1"/>
                </a:solidFill>
                <a:effectLst/>
                <a:latin typeface="+mn-lt"/>
                <a:ea typeface="+mn-ea"/>
                <a:cs typeface="+mn-cs"/>
              </a:rPr>
              <a:t>покращує</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стабільність</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роботи</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алгоритмів</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Типові</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процедури</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нормалізації</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даних</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наведені</a:t>
            </a:r>
            <a:r>
              <a:rPr lang="ru-RU" sz="1200" b="0" i="0" u="none" strike="noStrike" kern="1200" dirty="0">
                <a:solidFill>
                  <a:schemeClr val="tx1"/>
                </a:solidFill>
                <a:effectLst/>
                <a:latin typeface="+mn-lt"/>
                <a:ea typeface="+mn-ea"/>
                <a:cs typeface="+mn-cs"/>
              </a:rPr>
              <a:t> в табл.</a:t>
            </a:r>
          </a:p>
        </p:txBody>
      </p:sp>
      <p:sp>
        <p:nvSpPr>
          <p:cNvPr id="4" name="Номер слайда 3">
            <a:extLst>
              <a:ext uri="{FF2B5EF4-FFF2-40B4-BE49-F238E27FC236}">
                <a16:creationId xmlns:a16="http://schemas.microsoft.com/office/drawing/2014/main" id="{EC26BD2B-6466-C152-AC78-EB49790F5AB2}"/>
              </a:ext>
            </a:extLst>
          </p:cNvPr>
          <p:cNvSpPr>
            <a:spLocks noGrp="1"/>
          </p:cNvSpPr>
          <p:nvPr>
            <p:ph type="sldNum" sz="quarter" idx="5"/>
          </p:nvPr>
        </p:nvSpPr>
        <p:spPr/>
        <p:txBody>
          <a:bodyPr/>
          <a:lstStyle/>
          <a:p>
            <a:fld id="{9F34E120-3DEE-4F71-A295-0D05B9AFF953}" type="slidenum">
              <a:rPr lang="ru-UA" smtClean="0"/>
              <a:t>12</a:t>
            </a:fld>
            <a:endParaRPr lang="ru-UA"/>
          </a:p>
        </p:txBody>
      </p:sp>
    </p:spTree>
    <p:extLst>
      <p:ext uri="{BB962C8B-B14F-4D97-AF65-F5344CB8AC3E}">
        <p14:creationId xmlns:p14="http://schemas.microsoft.com/office/powerpoint/2010/main" val="66876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C2822-6FD6-9B19-4363-402EEBA8E56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34E1301-99E3-6C8E-E5A0-35448B72445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85852B0-8CCE-A172-FA97-D35A6529409E}"/>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uk-UA" sz="1200" b="0" i="1" u="none" strike="noStrike" kern="1200" noProof="0" dirty="0">
                <a:solidFill>
                  <a:schemeClr val="tx1"/>
                </a:solidFill>
                <a:effectLst/>
                <a:latin typeface="+mn-lt"/>
                <a:ea typeface="+mn-ea"/>
                <a:cs typeface="+mn-cs"/>
              </a:rPr>
              <a:t>Процедура “Модель кодування </a:t>
            </a:r>
            <a:r>
              <a:rPr lang="uk-UA" sz="1200" b="0" i="1" u="none" strike="noStrike" kern="1200" noProof="0" dirty="0" err="1">
                <a:solidFill>
                  <a:schemeClr val="tx1"/>
                </a:solidFill>
                <a:effectLst/>
                <a:latin typeface="+mn-lt"/>
                <a:ea typeface="+mn-ea"/>
                <a:cs typeface="+mn-cs"/>
              </a:rPr>
              <a:t>One-Hot</a:t>
            </a:r>
            <a:r>
              <a:rPr lang="uk-UA" sz="1200" b="0" i="1" u="none" strike="noStrike" kern="1200" noProof="0" dirty="0">
                <a:solidFill>
                  <a:schemeClr val="tx1"/>
                </a:solidFill>
                <a:effectLst/>
                <a:latin typeface="+mn-lt"/>
                <a:ea typeface="+mn-ea"/>
                <a:cs typeface="+mn-cs"/>
              </a:rPr>
              <a:t>”</a:t>
            </a:r>
            <a:r>
              <a:rPr lang="uk-UA" sz="1200" b="0" i="0" u="none" strike="noStrike" kern="1200" noProof="0" dirty="0">
                <a:solidFill>
                  <a:schemeClr val="tx1"/>
                </a:solidFill>
                <a:effectLst/>
                <a:latin typeface="+mn-lt"/>
                <a:ea typeface="+mn-ea"/>
                <a:cs typeface="+mn-cs"/>
              </a:rPr>
              <a:t> необхідна для кодування категоріальних змінних, та дозволяє перетворити текстові або категоріальні значення у числовий формат.</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uk-UA" sz="1200" b="0" i="0" u="none" strike="noStrike" kern="1200" noProof="0" dirty="0">
              <a:solidFill>
                <a:schemeClr val="tx1"/>
              </a:solidFill>
              <a:effectLst/>
              <a:latin typeface="+mn-lt"/>
              <a:ea typeface="+mn-ea"/>
              <a:cs typeface="+mn-cs"/>
            </a:endParaRPr>
          </a:p>
          <a:p>
            <a:r>
              <a:rPr lang="uk-UA" sz="1200" b="1" i="0" kern="1200" dirty="0">
                <a:solidFill>
                  <a:schemeClr val="tx1"/>
                </a:solidFill>
                <a:effectLst/>
                <a:latin typeface="+mn-lt"/>
                <a:ea typeface="+mn-ea"/>
                <a:cs typeface="+mn-cs"/>
              </a:rPr>
              <a:t>Метод </a:t>
            </a:r>
            <a:r>
              <a:rPr lang="uk-UA" sz="1200" b="1" i="0" kern="1200" dirty="0" err="1">
                <a:solidFill>
                  <a:schemeClr val="tx1"/>
                </a:solidFill>
                <a:effectLst/>
                <a:latin typeface="+mn-lt"/>
                <a:ea typeface="+mn-ea"/>
                <a:cs typeface="+mn-cs"/>
              </a:rPr>
              <a:t>Target</a:t>
            </a:r>
            <a:r>
              <a:rPr lang="uk-UA" sz="1200" b="1" i="0" kern="1200" dirty="0">
                <a:solidFill>
                  <a:schemeClr val="tx1"/>
                </a:solidFill>
                <a:effectLst/>
                <a:latin typeface="+mn-lt"/>
                <a:ea typeface="+mn-ea"/>
                <a:cs typeface="+mn-cs"/>
              </a:rPr>
              <a:t> </a:t>
            </a:r>
            <a:r>
              <a:rPr lang="uk-UA" sz="1200" b="1" i="0" kern="1200" dirty="0" err="1">
                <a:solidFill>
                  <a:schemeClr val="tx1"/>
                </a:solidFill>
                <a:effectLst/>
                <a:latin typeface="+mn-lt"/>
                <a:ea typeface="+mn-ea"/>
                <a:cs typeface="+mn-cs"/>
              </a:rPr>
              <a:t>Encoding</a:t>
            </a:r>
            <a:r>
              <a:rPr lang="uk-UA" sz="1200" b="1" i="0" kern="1200" dirty="0">
                <a:solidFill>
                  <a:schemeClr val="tx1"/>
                </a:solidFill>
                <a:effectLst/>
                <a:latin typeface="+mn-lt"/>
                <a:ea typeface="+mn-ea"/>
                <a:cs typeface="+mn-cs"/>
              </a:rPr>
              <a:t> для кодування категоріальних змінних</a:t>
            </a:r>
          </a:p>
          <a:p>
            <a:r>
              <a:rPr lang="uk-UA" sz="1200" b="0" i="0" kern="1200" dirty="0">
                <a:solidFill>
                  <a:schemeClr val="tx1"/>
                </a:solidFill>
                <a:effectLst/>
                <a:latin typeface="+mn-lt"/>
                <a:ea typeface="+mn-ea"/>
                <a:cs typeface="+mn-cs"/>
              </a:rPr>
              <a:t>Призначення:</a:t>
            </a:r>
            <a:br>
              <a:rPr lang="uk-UA" sz="1200" b="0" i="0" kern="1200" dirty="0">
                <a:solidFill>
                  <a:schemeClr val="tx1"/>
                </a:solidFill>
                <a:effectLst/>
                <a:latin typeface="+mn-lt"/>
                <a:ea typeface="+mn-ea"/>
                <a:cs typeface="+mn-cs"/>
              </a:rPr>
            </a:br>
            <a:r>
              <a:rPr lang="uk-UA" sz="1200" b="0" i="0" kern="1200" dirty="0">
                <a:solidFill>
                  <a:schemeClr val="tx1"/>
                </a:solidFill>
                <a:effectLst/>
                <a:latin typeface="+mn-lt"/>
                <a:ea typeface="+mn-ea"/>
                <a:cs typeface="+mn-cs"/>
              </a:rPr>
              <a:t>Заміна категоріальних значень </a:t>
            </a:r>
            <a:r>
              <a:rPr lang="uk-UA" sz="1200" b="1" i="0" kern="1200" dirty="0">
                <a:solidFill>
                  <a:schemeClr val="tx1"/>
                </a:solidFill>
                <a:effectLst/>
                <a:latin typeface="+mn-lt"/>
                <a:ea typeface="+mn-ea"/>
                <a:cs typeface="+mn-cs"/>
              </a:rPr>
              <a:t>середнім значенням цільової змінної</a:t>
            </a:r>
            <a:r>
              <a:rPr lang="uk-UA" sz="1200" b="0" i="0" kern="1200" dirty="0">
                <a:solidFill>
                  <a:schemeClr val="tx1"/>
                </a:solidFill>
                <a:effectLst/>
                <a:latin typeface="+mn-lt"/>
                <a:ea typeface="+mn-ea"/>
                <a:cs typeface="+mn-cs"/>
              </a:rPr>
              <a:t> для кожної категорії. Використовується для:</a:t>
            </a:r>
          </a:p>
          <a:p>
            <a:pPr marL="171450" indent="-171450">
              <a:buFont typeface="Arial" panose="020B0604020202020204" pitchFamily="34" charset="0"/>
              <a:buChar char="•"/>
            </a:pPr>
            <a:r>
              <a:rPr lang="uk-UA" sz="1200" b="0" i="0" kern="1200" dirty="0">
                <a:solidFill>
                  <a:schemeClr val="tx1"/>
                </a:solidFill>
                <a:effectLst/>
                <a:latin typeface="+mn-lt"/>
                <a:ea typeface="+mn-ea"/>
                <a:cs typeface="+mn-cs"/>
              </a:rPr>
              <a:t>Покращення інформативності категоріальних ознак</a:t>
            </a:r>
          </a:p>
          <a:p>
            <a:pPr marL="171450" indent="-171450">
              <a:buFont typeface="Arial" panose="020B0604020202020204" pitchFamily="34" charset="0"/>
              <a:buChar char="•"/>
            </a:pPr>
            <a:r>
              <a:rPr lang="uk-UA" sz="1200" b="0" i="0" kern="1200" dirty="0">
                <a:solidFill>
                  <a:schemeClr val="tx1"/>
                </a:solidFill>
                <a:effectLst/>
                <a:latin typeface="+mn-lt"/>
                <a:ea typeface="+mn-ea"/>
                <a:cs typeface="+mn-cs"/>
              </a:rPr>
              <a:t>Зменшення розмірності даних (порівняно з </a:t>
            </a:r>
            <a:r>
              <a:rPr lang="uk-UA" sz="1200" b="0" i="0" kern="1200" dirty="0" err="1">
                <a:solidFill>
                  <a:schemeClr val="tx1"/>
                </a:solidFill>
                <a:effectLst/>
                <a:latin typeface="+mn-lt"/>
                <a:ea typeface="+mn-ea"/>
                <a:cs typeface="+mn-cs"/>
              </a:rPr>
              <a:t>One-Hot</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Encoding</a:t>
            </a:r>
            <a:r>
              <a:rPr lang="uk-UA"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uk-UA" sz="1200" b="0" i="0" kern="1200" dirty="0">
                <a:solidFill>
                  <a:schemeClr val="tx1"/>
                </a:solidFill>
                <a:effectLst/>
                <a:latin typeface="+mn-lt"/>
                <a:ea typeface="+mn-ea"/>
                <a:cs typeface="+mn-cs"/>
              </a:rPr>
              <a:t>Підвищення якості моделей, особливо для </a:t>
            </a:r>
            <a:r>
              <a:rPr lang="uk-UA" sz="1200" b="0" i="0" kern="1200" dirty="0" err="1">
                <a:solidFill>
                  <a:schemeClr val="tx1"/>
                </a:solidFill>
                <a:effectLst/>
                <a:latin typeface="+mn-lt"/>
                <a:ea typeface="+mn-ea"/>
                <a:cs typeface="+mn-cs"/>
              </a:rPr>
              <a:t>деревових</a:t>
            </a:r>
            <a:r>
              <a:rPr lang="uk-UA" sz="1200" b="0" i="0" kern="1200" dirty="0">
                <a:solidFill>
                  <a:schemeClr val="tx1"/>
                </a:solidFill>
                <a:effectLst/>
                <a:latin typeface="+mn-lt"/>
                <a:ea typeface="+mn-ea"/>
                <a:cs typeface="+mn-cs"/>
              </a:rPr>
              <a:t> алгоритмів</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uk-UA" sz="1200" b="0" i="0" u="none" strike="noStrike" kern="1200" noProof="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uk-UA" sz="1200" b="0" i="0" u="none" strike="noStrike" kern="1200" noProof="0" dirty="0">
              <a:solidFill>
                <a:schemeClr val="tx1"/>
              </a:solidFill>
              <a:effectLst/>
              <a:latin typeface="+mn-lt"/>
              <a:ea typeface="+mn-ea"/>
              <a:cs typeface="+mn-cs"/>
            </a:endParaRPr>
          </a:p>
        </p:txBody>
      </p:sp>
      <p:sp>
        <p:nvSpPr>
          <p:cNvPr id="4" name="Номер слайда 3">
            <a:extLst>
              <a:ext uri="{FF2B5EF4-FFF2-40B4-BE49-F238E27FC236}">
                <a16:creationId xmlns:a16="http://schemas.microsoft.com/office/drawing/2014/main" id="{EE5B5025-EC09-B227-EDDF-27E2929FFBDF}"/>
              </a:ext>
            </a:extLst>
          </p:cNvPr>
          <p:cNvSpPr>
            <a:spLocks noGrp="1"/>
          </p:cNvSpPr>
          <p:nvPr>
            <p:ph type="sldNum" sz="quarter" idx="5"/>
          </p:nvPr>
        </p:nvSpPr>
        <p:spPr/>
        <p:txBody>
          <a:bodyPr/>
          <a:lstStyle/>
          <a:p>
            <a:fld id="{9F34E120-3DEE-4F71-A295-0D05B9AFF953}" type="slidenum">
              <a:rPr lang="ru-UA" smtClean="0"/>
              <a:t>13</a:t>
            </a:fld>
            <a:endParaRPr lang="ru-UA"/>
          </a:p>
        </p:txBody>
      </p:sp>
    </p:spTree>
    <p:extLst>
      <p:ext uri="{BB962C8B-B14F-4D97-AF65-F5344CB8AC3E}">
        <p14:creationId xmlns:p14="http://schemas.microsoft.com/office/powerpoint/2010/main" val="329792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23ED9-F71E-DA5D-0B01-8CE976EF31B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4201546-7712-5181-89E6-267D5575F2F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102A01E-EE88-3EA9-8974-77E8FB60B319}"/>
              </a:ext>
            </a:extLst>
          </p:cNvPr>
          <p:cNvSpPr>
            <a:spLocks noGrp="1"/>
          </p:cNvSpPr>
          <p:nvPr>
            <p:ph type="body" idx="1"/>
          </p:nvPr>
        </p:nvSpPr>
        <p:spPr/>
        <p:txBody>
          <a:bodyPr/>
          <a:lstStyle/>
          <a:p>
            <a:pPr algn="l" fontAlgn="base">
              <a:buFont typeface="Arial" panose="020B0604020202020204" pitchFamily="34" charset="0"/>
              <a:buNone/>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5A0215C2-100C-48B0-EBD9-BA3C7989DD85}"/>
              </a:ext>
            </a:extLst>
          </p:cNvPr>
          <p:cNvSpPr>
            <a:spLocks noGrp="1"/>
          </p:cNvSpPr>
          <p:nvPr>
            <p:ph type="sldNum" sz="quarter" idx="5"/>
          </p:nvPr>
        </p:nvSpPr>
        <p:spPr/>
        <p:txBody>
          <a:bodyPr/>
          <a:lstStyle/>
          <a:p>
            <a:fld id="{9F34E120-3DEE-4F71-A295-0D05B9AFF953}" type="slidenum">
              <a:rPr lang="ru-UA" smtClean="0"/>
              <a:t>14</a:t>
            </a:fld>
            <a:endParaRPr lang="ru-UA"/>
          </a:p>
        </p:txBody>
      </p:sp>
    </p:spTree>
    <p:extLst>
      <p:ext uri="{BB962C8B-B14F-4D97-AF65-F5344CB8AC3E}">
        <p14:creationId xmlns:p14="http://schemas.microsoft.com/office/powerpoint/2010/main" val="123537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894-D230-751F-101D-55E1B28BB8A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7F331CD-C8E5-262D-84A5-C1604B1110C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3709973-AA99-0DA5-93CF-850CF68DD98C}"/>
              </a:ext>
            </a:extLst>
          </p:cNvPr>
          <p:cNvSpPr>
            <a:spLocks noGrp="1"/>
          </p:cNvSpPr>
          <p:nvPr>
            <p:ph type="body" idx="1"/>
          </p:nvPr>
        </p:nvSpPr>
        <p:spPr/>
        <p:txBody>
          <a:bodyPr/>
          <a:lstStyle/>
          <a:p>
            <a:pPr algn="l" fontAlgn="base">
              <a:buFont typeface="Arial" panose="020B0604020202020204" pitchFamily="34" charset="0"/>
              <a:buNone/>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4FF3E717-6CCD-BD2C-205E-3849517298B9}"/>
              </a:ext>
            </a:extLst>
          </p:cNvPr>
          <p:cNvSpPr>
            <a:spLocks noGrp="1"/>
          </p:cNvSpPr>
          <p:nvPr>
            <p:ph type="sldNum" sz="quarter" idx="5"/>
          </p:nvPr>
        </p:nvSpPr>
        <p:spPr/>
        <p:txBody>
          <a:bodyPr/>
          <a:lstStyle/>
          <a:p>
            <a:fld id="{9F34E120-3DEE-4F71-A295-0D05B9AFF953}" type="slidenum">
              <a:rPr lang="ru-UA" smtClean="0"/>
              <a:t>15</a:t>
            </a:fld>
            <a:endParaRPr lang="ru-UA"/>
          </a:p>
        </p:txBody>
      </p:sp>
    </p:spTree>
    <p:extLst>
      <p:ext uri="{BB962C8B-B14F-4D97-AF65-F5344CB8AC3E}">
        <p14:creationId xmlns:p14="http://schemas.microsoft.com/office/powerpoint/2010/main" val="2765403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36002-C0C4-FCE6-D00E-0C2B98E4006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4F425AC-1BE6-A4B8-D076-86DCC3B80CB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18D9C38-5AC0-5F54-0EE1-B8C4CA0066B3}"/>
              </a:ext>
            </a:extLst>
          </p:cNvPr>
          <p:cNvSpPr>
            <a:spLocks noGrp="1"/>
          </p:cNvSpPr>
          <p:nvPr>
            <p:ph type="body" idx="1"/>
          </p:nvPr>
        </p:nvSpPr>
        <p:spPr/>
        <p:txBody>
          <a:bodyPr/>
          <a:lstStyle/>
          <a:p>
            <a:pPr rtl="0"/>
            <a:r>
              <a:rPr lang="uk-UA" sz="1200" b="0" i="0" u="none" strike="noStrike" kern="1200" noProof="0" dirty="0">
                <a:solidFill>
                  <a:schemeClr val="tx1"/>
                </a:solidFill>
                <a:effectLst/>
                <a:latin typeface="+mn-lt"/>
                <a:ea typeface="+mn-ea"/>
                <a:cs typeface="+mn-cs"/>
              </a:rPr>
              <a:t>Описані процедури направлені на проведення підготовки даних до моделювання. Це дозволить значно підвищити якість і точність отриманих прогнозів, забезпечуючи кращі отримані результати при використанні алгоритмів машинного навчання.</a:t>
            </a:r>
            <a:endParaRPr lang="uk-UA" b="0" noProof="0" dirty="0">
              <a:effectLst/>
            </a:endParaRPr>
          </a:p>
        </p:txBody>
      </p:sp>
      <p:sp>
        <p:nvSpPr>
          <p:cNvPr id="4" name="Номер слайда 3">
            <a:extLst>
              <a:ext uri="{FF2B5EF4-FFF2-40B4-BE49-F238E27FC236}">
                <a16:creationId xmlns:a16="http://schemas.microsoft.com/office/drawing/2014/main" id="{9207E431-CB16-958F-2F05-66ED849B0945}"/>
              </a:ext>
            </a:extLst>
          </p:cNvPr>
          <p:cNvSpPr>
            <a:spLocks noGrp="1"/>
          </p:cNvSpPr>
          <p:nvPr>
            <p:ph type="sldNum" sz="quarter" idx="5"/>
          </p:nvPr>
        </p:nvSpPr>
        <p:spPr/>
        <p:txBody>
          <a:bodyPr/>
          <a:lstStyle/>
          <a:p>
            <a:fld id="{9F34E120-3DEE-4F71-A295-0D05B9AFF953}" type="slidenum">
              <a:rPr lang="ru-UA" smtClean="0"/>
              <a:t>16</a:t>
            </a:fld>
            <a:endParaRPr lang="ru-UA"/>
          </a:p>
        </p:txBody>
      </p:sp>
    </p:spTree>
    <p:extLst>
      <p:ext uri="{BB962C8B-B14F-4D97-AF65-F5344CB8AC3E}">
        <p14:creationId xmlns:p14="http://schemas.microsoft.com/office/powerpoint/2010/main" val="281614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F5340-C338-5B8B-4B35-BFA855F74CE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6905D21-4DD1-29CD-221C-804FD956D40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09902FE-2363-29DA-2A37-50F4E7260A72}"/>
              </a:ext>
            </a:extLst>
          </p:cNvPr>
          <p:cNvSpPr>
            <a:spLocks noGrp="1"/>
          </p:cNvSpPr>
          <p:nvPr>
            <p:ph type="body" idx="1"/>
          </p:nvPr>
        </p:nvSpPr>
        <p:spPr/>
        <p:txBody>
          <a:bodyPr/>
          <a:lstStyle/>
          <a:p>
            <a:pPr algn="l" fontAlgn="base">
              <a:buFont typeface="Arial" panose="020B0604020202020204" pitchFamily="34" charset="0"/>
              <a:buNone/>
            </a:pPr>
            <a:r>
              <a:rPr lang="uk-UA" b="0" i="0" noProof="0" dirty="0">
                <a:solidFill>
                  <a:srgbClr val="231F20"/>
                </a:solidFill>
                <a:effectLst/>
                <a:latin typeface="+mn-lt"/>
              </a:rPr>
              <a:t>У дослідженні використовувалися дані з двох основних джерел:</a:t>
            </a:r>
          </a:p>
          <a:p>
            <a:pPr algn="l" fontAlgn="base">
              <a:buFont typeface="Arial" panose="020B0604020202020204" pitchFamily="34" charset="0"/>
              <a:buNone/>
            </a:pPr>
            <a:r>
              <a:rPr lang="uk-UA" b="0" i="0" noProof="0" dirty="0">
                <a:solidFill>
                  <a:srgbClr val="231F20"/>
                </a:solidFill>
                <a:effectLst/>
                <a:latin typeface="+mn-lt"/>
              </a:rPr>
              <a:t>1. </a:t>
            </a:r>
            <a:r>
              <a:rPr lang="cs-CZ" b="0" i="0" noProof="0" dirty="0">
                <a:solidFill>
                  <a:srgbClr val="231F20"/>
                </a:solidFill>
                <a:effectLst/>
                <a:latin typeface="+mn-lt"/>
              </a:rPr>
              <a:t>FAO (</a:t>
            </a:r>
            <a:r>
              <a:rPr lang="uk-UA" b="0" i="0" noProof="0" dirty="0">
                <a:solidFill>
                  <a:srgbClr val="231F20"/>
                </a:solidFill>
                <a:effectLst/>
                <a:latin typeface="+mn-lt"/>
              </a:rPr>
              <a:t>Продовольча і сільськогосподарська організація ООН) [35]: </a:t>
            </a:r>
          </a:p>
          <a:p>
            <a:pPr algn="l" fontAlgn="base">
              <a:buFont typeface="Arial" panose="020B0604020202020204" pitchFamily="34" charset="0"/>
              <a:buNone/>
            </a:pPr>
            <a:r>
              <a:rPr lang="uk-UA" b="0" i="0" noProof="0" dirty="0">
                <a:solidFill>
                  <a:srgbClr val="231F20"/>
                </a:solidFill>
                <a:effectLst/>
                <a:latin typeface="+mn-lt"/>
              </a:rPr>
              <a:t>- набір даних щорічного виробництва сільськогосподарських культур;</a:t>
            </a:r>
          </a:p>
          <a:p>
            <a:pPr algn="l" fontAlgn="base">
              <a:buFont typeface="Arial" panose="020B0604020202020204" pitchFamily="34" charset="0"/>
              <a:buNone/>
            </a:pPr>
            <a:r>
              <a:rPr lang="uk-UA" b="0" i="0" noProof="0" dirty="0">
                <a:solidFill>
                  <a:srgbClr val="231F20"/>
                </a:solidFill>
                <a:effectLst/>
                <a:latin typeface="+mn-lt"/>
              </a:rPr>
              <a:t>- набір даних щорічного використання добрив у сільському господарстві [36].</a:t>
            </a:r>
          </a:p>
          <a:p>
            <a:pPr algn="l" fontAlgn="base">
              <a:buFont typeface="Arial" panose="020B0604020202020204" pitchFamily="34" charset="0"/>
              <a:buNone/>
            </a:pPr>
            <a:r>
              <a:rPr lang="uk-UA" b="0" i="0" noProof="0" dirty="0">
                <a:solidFill>
                  <a:srgbClr val="231F20"/>
                </a:solidFill>
                <a:effectLst/>
                <a:latin typeface="+mn-lt"/>
              </a:rPr>
              <a:t>2. Інформаційний портал Світового Банку про кліматичні зміни [37].</a:t>
            </a:r>
          </a:p>
          <a:p>
            <a:pPr algn="l" fontAlgn="base">
              <a:buFont typeface="Arial" panose="020B0604020202020204" pitchFamily="34" charset="0"/>
              <a:buNone/>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4433B7FE-5947-5D3B-0FC4-DE82A37278D1}"/>
              </a:ext>
            </a:extLst>
          </p:cNvPr>
          <p:cNvSpPr>
            <a:spLocks noGrp="1"/>
          </p:cNvSpPr>
          <p:nvPr>
            <p:ph type="sldNum" sz="quarter" idx="5"/>
          </p:nvPr>
        </p:nvSpPr>
        <p:spPr/>
        <p:txBody>
          <a:bodyPr/>
          <a:lstStyle/>
          <a:p>
            <a:fld id="{9F34E120-3DEE-4F71-A295-0D05B9AFF953}" type="slidenum">
              <a:rPr lang="ru-UA" smtClean="0"/>
              <a:t>17</a:t>
            </a:fld>
            <a:endParaRPr lang="ru-UA"/>
          </a:p>
        </p:txBody>
      </p:sp>
    </p:spTree>
    <p:extLst>
      <p:ext uri="{BB962C8B-B14F-4D97-AF65-F5344CB8AC3E}">
        <p14:creationId xmlns:p14="http://schemas.microsoft.com/office/powerpoint/2010/main" val="137253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noProof="0" dirty="0"/>
              <a:t>Отже, впровадження ШІ в освіту та науку відкриває нові можливості, але потребує ретельної роботи з даними та врахування етичних аспектів.</a:t>
            </a:r>
          </a:p>
        </p:txBody>
      </p:sp>
      <p:sp>
        <p:nvSpPr>
          <p:cNvPr id="4" name="Номер слайда 3"/>
          <p:cNvSpPr>
            <a:spLocks noGrp="1"/>
          </p:cNvSpPr>
          <p:nvPr>
            <p:ph type="sldNum" sz="quarter" idx="5"/>
          </p:nvPr>
        </p:nvSpPr>
        <p:spPr/>
        <p:txBody>
          <a:bodyPr/>
          <a:lstStyle/>
          <a:p>
            <a:fld id="{9F34E120-3DEE-4F71-A295-0D05B9AFF953}" type="slidenum">
              <a:rPr lang="ru-UA" smtClean="0"/>
              <a:t>18</a:t>
            </a:fld>
            <a:endParaRPr lang="ru-UA"/>
          </a:p>
        </p:txBody>
      </p:sp>
    </p:spTree>
    <p:extLst>
      <p:ext uri="{BB962C8B-B14F-4D97-AF65-F5344CB8AC3E}">
        <p14:creationId xmlns:p14="http://schemas.microsoft.com/office/powerpoint/2010/main" val="129928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0" i="0" noProof="0" dirty="0">
                <a:solidFill>
                  <a:srgbClr val="231F20"/>
                </a:solidFill>
                <a:effectLst/>
                <a:latin typeface="+mn-lt"/>
              </a:rPr>
              <a:t>ШІ не є однорідним цілим. Він має два кардинально різних обличчя: генеративний ШІ (</a:t>
            </a:r>
            <a:r>
              <a:rPr lang="uk-UA" b="0" i="0" noProof="0" dirty="0" err="1">
                <a:solidFill>
                  <a:srgbClr val="231F20"/>
                </a:solidFill>
                <a:effectLst/>
                <a:latin typeface="+mn-lt"/>
              </a:rPr>
              <a:t>generative</a:t>
            </a:r>
            <a:r>
              <a:rPr lang="uk-UA" b="0" i="0" noProof="0" dirty="0">
                <a:solidFill>
                  <a:srgbClr val="231F20"/>
                </a:solidFill>
                <a:effectLst/>
                <a:latin typeface="+mn-lt"/>
              </a:rPr>
              <a:t> AI) і </a:t>
            </a:r>
            <a:r>
              <a:rPr lang="uk-UA" b="0" i="0" noProof="0" dirty="0" err="1">
                <a:solidFill>
                  <a:srgbClr val="231F20"/>
                </a:solidFill>
                <a:effectLst/>
                <a:latin typeface="+mn-lt"/>
              </a:rPr>
              <a:t>предиктивний</a:t>
            </a:r>
            <a:r>
              <a:rPr lang="uk-UA" b="0" i="0" noProof="0" dirty="0">
                <a:solidFill>
                  <a:srgbClr val="231F20"/>
                </a:solidFill>
                <a:effectLst/>
                <a:latin typeface="+mn-lt"/>
              </a:rPr>
              <a:t> ШІ (</a:t>
            </a:r>
            <a:r>
              <a:rPr lang="uk-UA" b="0" i="0" noProof="0" dirty="0" err="1">
                <a:solidFill>
                  <a:srgbClr val="231F20"/>
                </a:solidFill>
                <a:effectLst/>
                <a:latin typeface="+mn-lt"/>
              </a:rPr>
              <a:t>predictive</a:t>
            </a:r>
            <a:r>
              <a:rPr lang="uk-UA" b="0" i="0" noProof="0" dirty="0">
                <a:solidFill>
                  <a:srgbClr val="231F20"/>
                </a:solidFill>
                <a:effectLst/>
                <a:latin typeface="+mn-lt"/>
              </a:rPr>
              <a:t> AI) / прогностичний / прогнозний.</a:t>
            </a:r>
          </a:p>
          <a:p>
            <a:endParaRPr lang="uk-UA" b="0" i="0" noProof="0" dirty="0">
              <a:solidFill>
                <a:srgbClr val="231F20"/>
              </a:solidFill>
              <a:effectLst/>
              <a:latin typeface="+mn-lt"/>
            </a:endParaRPr>
          </a:p>
          <a:p>
            <a:pPr defTabSz="990752">
              <a:defRPr/>
            </a:pPr>
            <a:r>
              <a:rPr lang="uk-UA" b="1" i="0" dirty="0">
                <a:solidFill>
                  <a:srgbClr val="231F20"/>
                </a:solidFill>
                <a:effectLst/>
                <a:latin typeface="+mn-lt"/>
              </a:rPr>
              <a:t>Генеративний </a:t>
            </a:r>
            <a:r>
              <a:rPr lang="ru-RU" dirty="0" err="1"/>
              <a:t>створює</a:t>
            </a:r>
            <a:r>
              <a:rPr lang="ru-RU" dirty="0"/>
              <a:t> </a:t>
            </a:r>
            <a:r>
              <a:rPr lang="ru-RU" dirty="0" err="1"/>
              <a:t>новий</a:t>
            </a:r>
            <a:r>
              <a:rPr lang="ru-RU" dirty="0"/>
              <a:t> контент — </a:t>
            </a:r>
            <a:r>
              <a:rPr lang="ru-RU" dirty="0" err="1"/>
              <a:t>тексти</a:t>
            </a:r>
            <a:r>
              <a:rPr lang="ru-RU" dirty="0"/>
              <a:t>, </a:t>
            </a:r>
            <a:r>
              <a:rPr lang="ru-RU" dirty="0" err="1"/>
              <a:t>зображення</a:t>
            </a:r>
            <a:r>
              <a:rPr lang="ru-RU" dirty="0"/>
              <a:t>, </a:t>
            </a:r>
            <a:r>
              <a:rPr lang="ru-RU" dirty="0" err="1"/>
              <a:t>музику</a:t>
            </a:r>
            <a:r>
              <a:rPr lang="ru-RU" dirty="0"/>
              <a:t>, </a:t>
            </a:r>
            <a:r>
              <a:rPr lang="ru-RU" dirty="0" err="1"/>
              <a:t>програмний</a:t>
            </a:r>
            <a:r>
              <a:rPr lang="ru-RU" dirty="0"/>
              <a:t> код. </a:t>
            </a:r>
            <a:r>
              <a:rPr lang="ru-RU" dirty="0" err="1"/>
              <a:t>Його</a:t>
            </a:r>
            <a:r>
              <a:rPr lang="ru-RU" dirty="0"/>
              <a:t> </a:t>
            </a:r>
            <a:r>
              <a:rPr lang="uk-UA" b="0" i="0" noProof="0" dirty="0">
                <a:solidFill>
                  <a:srgbClr val="231F20"/>
                </a:solidFill>
                <a:effectLst/>
                <a:latin typeface="+mn-lt"/>
              </a:rPr>
              <a:t>поширеним методом </a:t>
            </a:r>
            <a:r>
              <a:rPr lang="ru-RU" dirty="0" err="1"/>
              <a:t>є</a:t>
            </a:r>
            <a:r>
              <a:rPr lang="ru-RU" dirty="0"/>
              <a:t> </a:t>
            </a:r>
            <a:r>
              <a:rPr lang="ru-RU" dirty="0" err="1"/>
              <a:t>генеративні</a:t>
            </a:r>
            <a:r>
              <a:rPr lang="ru-RU" dirty="0"/>
              <a:t> </a:t>
            </a:r>
            <a:r>
              <a:rPr lang="ru-RU" dirty="0" err="1"/>
              <a:t>змагальні</a:t>
            </a:r>
            <a:r>
              <a:rPr lang="ru-RU" dirty="0"/>
              <a:t> </a:t>
            </a:r>
            <a:r>
              <a:rPr lang="ru-RU" dirty="0" err="1"/>
              <a:t>мережі</a:t>
            </a:r>
            <a:r>
              <a:rPr lang="ru-RU" dirty="0"/>
              <a:t> (</a:t>
            </a:r>
            <a:r>
              <a:rPr lang="en-US" dirty="0"/>
              <a:t>GAN), </a:t>
            </a:r>
            <a:r>
              <a:rPr lang="ru-RU" dirty="0" err="1"/>
              <a:t>які</a:t>
            </a:r>
            <a:r>
              <a:rPr lang="ru-RU" dirty="0"/>
              <a:t> </a:t>
            </a:r>
            <a:r>
              <a:rPr lang="ru-RU" dirty="0" err="1"/>
              <a:t>складаються</a:t>
            </a:r>
            <a:r>
              <a:rPr lang="ru-RU" dirty="0"/>
              <a:t> з генератора і </a:t>
            </a:r>
            <a:r>
              <a:rPr lang="ru-RU" dirty="0" err="1"/>
              <a:t>дискримінатора</a:t>
            </a:r>
            <a:r>
              <a:rPr lang="ru-RU" dirty="0"/>
              <a:t>. </a:t>
            </a:r>
            <a:r>
              <a:rPr lang="uk-UA" b="0" i="0" noProof="0" dirty="0">
                <a:solidFill>
                  <a:srgbClr val="231F20"/>
                </a:solidFill>
                <a:effectLst/>
                <a:latin typeface="+mn-lt"/>
              </a:rPr>
              <a:t>Вони між собою постійно конкурують. Генератор намагається створити новий більш реалістичний контент, який обдурить дискримінатора, а той вчиться краще виявляти підробки. Отака циклічна взаємодія під час навчання мотивує генератора створювати більш оригінальний контент. </a:t>
            </a:r>
          </a:p>
          <a:p>
            <a:pPr defTabSz="990752">
              <a:defRPr/>
            </a:pPr>
            <a:r>
              <a:rPr lang="uk-UA" b="0" i="0" dirty="0">
                <a:solidFill>
                  <a:srgbClr val="231F20"/>
                </a:solidFill>
                <a:effectLst/>
                <a:latin typeface="+mn-lt"/>
              </a:rPr>
              <a:t>При цьому навчання здійснюється на дуже великих обсягах даних. На точність впливають нові дані.</a:t>
            </a:r>
            <a:endParaRPr lang="uk-UA" b="0" i="0" noProof="0" dirty="0">
              <a:solidFill>
                <a:srgbClr val="231F20"/>
              </a:solidFill>
              <a:effectLst/>
              <a:latin typeface="+mn-lt"/>
            </a:endParaRPr>
          </a:p>
          <a:p>
            <a:endParaRPr lang="ru-RU" dirty="0"/>
          </a:p>
          <a:p>
            <a:pPr defTabSz="990752">
              <a:defRPr/>
            </a:pPr>
            <a:r>
              <a:rPr lang="uk-UA" b="1" i="0" dirty="0" err="1">
                <a:solidFill>
                  <a:srgbClr val="231F20"/>
                </a:solidFill>
                <a:effectLst/>
                <a:latin typeface="+mn-lt"/>
              </a:rPr>
              <a:t>Предиктивний</a:t>
            </a:r>
            <a:r>
              <a:rPr lang="uk-UA" b="1" i="0" dirty="0">
                <a:solidFill>
                  <a:srgbClr val="231F20"/>
                </a:solidFill>
                <a:effectLst/>
                <a:latin typeface="+mn-lt"/>
              </a:rPr>
              <a:t> ШІ</a:t>
            </a:r>
            <a:r>
              <a:rPr lang="uk-UA" b="0" i="0" dirty="0">
                <a:solidFill>
                  <a:srgbClr val="231F20"/>
                </a:solidFill>
                <a:effectLst/>
                <a:latin typeface="+mn-lt"/>
              </a:rPr>
              <a:t> виявляє приховані закономірності, нові знання та передбачає майбутні події. Для цього використовує методи статистики, моделювання та машинного навчання.</a:t>
            </a:r>
            <a:endParaRPr lang="uk-UA" b="0" i="0" noProof="0" dirty="0">
              <a:solidFill>
                <a:srgbClr val="231F20"/>
              </a:solidFill>
              <a:effectLst/>
              <a:latin typeface="+mn-lt"/>
            </a:endParaRPr>
          </a:p>
          <a:p>
            <a:pPr defTabSz="990752">
              <a:defRPr/>
            </a:pPr>
            <a:r>
              <a:rPr lang="uk-UA" b="0" i="0" dirty="0">
                <a:solidFill>
                  <a:srgbClr val="231F20"/>
                </a:solidFill>
                <a:effectLst/>
                <a:latin typeface="+mn-lt"/>
              </a:rPr>
              <a:t>Навчання відбувається на різних обсягах даних. Але залежно від задачі й алгоритму навчання може знадобитись кілька тисяч записів. </a:t>
            </a:r>
          </a:p>
          <a:p>
            <a:r>
              <a:rPr lang="uk-UA" b="0" i="0" dirty="0">
                <a:solidFill>
                  <a:srgbClr val="231F20"/>
                </a:solidFill>
                <a:effectLst/>
                <a:latin typeface="+mn-lt"/>
              </a:rPr>
              <a:t>На точність прогнозів впливають</a:t>
            </a:r>
          </a:p>
          <a:p>
            <a:pPr marL="185766" indent="-185766">
              <a:buFont typeface="Arial" panose="020B0604020202020204" pitchFamily="34" charset="0"/>
              <a:buChar char="•"/>
            </a:pPr>
            <a:r>
              <a:rPr lang="uk-UA" b="1" i="0" dirty="0">
                <a:solidFill>
                  <a:srgbClr val="231F20"/>
                </a:solidFill>
                <a:effectLst/>
                <a:latin typeface="+mn-lt"/>
              </a:rPr>
              <a:t>якість і повнота даних</a:t>
            </a:r>
            <a:r>
              <a:rPr lang="uk-UA" b="0" i="0" dirty="0">
                <a:solidFill>
                  <a:srgbClr val="231F20"/>
                </a:solidFill>
                <a:effectLst/>
                <a:latin typeface="+mn-lt"/>
              </a:rPr>
              <a:t> для навчання моделей,</a:t>
            </a:r>
          </a:p>
          <a:p>
            <a:pPr marL="185766" indent="-185766">
              <a:buFont typeface="Arial" panose="020B0604020202020204" pitchFamily="34" charset="0"/>
              <a:buChar char="•"/>
            </a:pPr>
            <a:r>
              <a:rPr lang="uk-UA" b="0" i="0" dirty="0">
                <a:solidFill>
                  <a:srgbClr val="231F20"/>
                </a:solidFill>
                <a:effectLst/>
                <a:latin typeface="+mn-lt"/>
              </a:rPr>
              <a:t>і </a:t>
            </a:r>
            <a:r>
              <a:rPr lang="uk-UA" b="1" i="0" dirty="0">
                <a:solidFill>
                  <a:srgbClr val="231F20"/>
                </a:solidFill>
                <a:effectLst/>
                <a:latin typeface="+mn-lt"/>
              </a:rPr>
              <a:t>упередженість цих даних</a:t>
            </a:r>
            <a:r>
              <a:rPr lang="uk-UA" b="0" i="0" dirty="0">
                <a:solidFill>
                  <a:srgbClr val="231F20"/>
                </a:solidFill>
                <a:effectLst/>
                <a:latin typeface="+mn-lt"/>
              </a:rPr>
              <a:t>. </a:t>
            </a:r>
            <a:endParaRPr lang="uk-UA" b="0" i="0" noProof="0" dirty="0">
              <a:solidFill>
                <a:srgbClr val="231F20"/>
              </a:solidFill>
              <a:effectLst/>
              <a:latin typeface="+mn-lt"/>
            </a:endParaRPr>
          </a:p>
          <a:p>
            <a:endParaRPr lang="uk-UA" b="1" noProof="0" dirty="0">
              <a:latin typeface="+mn-lt"/>
            </a:endParaRPr>
          </a:p>
          <a:p>
            <a:r>
              <a:rPr lang="uk-UA" b="1" noProof="0" dirty="0">
                <a:latin typeface="+mn-lt"/>
              </a:rPr>
              <a:t>Отже, вміння фахівців організувати збір, підготовку й зберігання якісних даних є головною передумовою до застосування ШІ і в освіті, і в науці, і врешті-решт в бізнесі.</a:t>
            </a:r>
          </a:p>
          <a:p>
            <a:pPr defTabSz="990752">
              <a:defRPr/>
            </a:pPr>
            <a:r>
              <a:rPr lang="uk-UA" b="1" i="0" dirty="0">
                <a:solidFill>
                  <a:srgbClr val="231F20"/>
                </a:solidFill>
                <a:effectLst/>
                <a:latin typeface="+mn-lt"/>
              </a:rPr>
              <a:t>Критично необхідним залишається також людський досвід</a:t>
            </a:r>
            <a:r>
              <a:rPr lang="uk-UA" b="0" i="0" dirty="0">
                <a:solidFill>
                  <a:srgbClr val="231F20"/>
                </a:solidFill>
                <a:effectLst/>
                <a:latin typeface="+mn-lt"/>
              </a:rPr>
              <a:t>: ….особливо для завдань з доопрацювання контенту, інтерпретації результатів, прийняття рішень, для розмітки об’єктів на зображеннях, забезпечення етичного застосування технологій тощо.</a:t>
            </a:r>
          </a:p>
          <a:p>
            <a:pPr defTabSz="990752">
              <a:defRPr/>
            </a:pPr>
            <a:endParaRPr lang="uk-UA" b="0" i="0" dirty="0">
              <a:solidFill>
                <a:srgbClr val="231F20"/>
              </a:solidFill>
              <a:effectLst/>
              <a:latin typeface="+mn-lt"/>
            </a:endParaRPr>
          </a:p>
          <a:p>
            <a:pPr defTabSz="990752">
              <a:defRPr/>
            </a:pPr>
            <a:r>
              <a:rPr lang="uk-UA" b="0" i="0" u="sng" dirty="0">
                <a:solidFill>
                  <a:srgbClr val="231F20"/>
                </a:solidFill>
                <a:effectLst/>
                <a:latin typeface="+mn-lt"/>
              </a:rPr>
              <a:t>02:10</a:t>
            </a:r>
          </a:p>
          <a:p>
            <a:endParaRPr lang="uk-UA" b="0" i="0" dirty="0">
              <a:solidFill>
                <a:srgbClr val="231F20"/>
              </a:solidFill>
              <a:effectLst/>
              <a:latin typeface="+mn-lt"/>
            </a:endParaRPr>
          </a:p>
          <a:p>
            <a:endParaRPr lang="uk-UA" b="1" noProof="0" dirty="0">
              <a:latin typeface="+mn-lt"/>
            </a:endParaRPr>
          </a:p>
          <a:p>
            <a:r>
              <a:rPr lang="uk-UA" b="0" i="0" noProof="0" dirty="0">
                <a:solidFill>
                  <a:srgbClr val="231F20"/>
                </a:solidFill>
                <a:effectLst/>
                <a:latin typeface="+mn-lt"/>
              </a:rPr>
              <a:t>---------------</a:t>
            </a:r>
          </a:p>
          <a:p>
            <a:pPr algn="l" fontAlgn="base"/>
            <a:r>
              <a:rPr lang="uk-UA" b="1" i="0" dirty="0">
                <a:solidFill>
                  <a:srgbClr val="231F20"/>
                </a:solidFill>
                <a:effectLst/>
                <a:latin typeface="+mn-lt"/>
              </a:rPr>
              <a:t>Прогностичні моделі ШІ</a:t>
            </a:r>
            <a:r>
              <a:rPr lang="uk-UA" b="0" i="0" dirty="0">
                <a:solidFill>
                  <a:srgbClr val="231F20"/>
                </a:solidFill>
                <a:effectLst/>
                <a:latin typeface="+mn-lt"/>
              </a:rPr>
              <a:t> використовують минулі дані для прогнозування майбутніх подій. Створення моделі передбачає збір релевантних даних, їх очищення та розділення для навчання та тестування.</a:t>
            </a:r>
          </a:p>
          <a:p>
            <a:pPr algn="l" fontAlgn="base"/>
            <a:r>
              <a:rPr lang="uk-UA" b="0" i="0" dirty="0">
                <a:solidFill>
                  <a:srgbClr val="231F20"/>
                </a:solidFill>
                <a:effectLst/>
                <a:latin typeface="+mn-lt"/>
              </a:rPr>
              <a:t>Прогностичний ШІ навчається на даних за допомогою алгоритмів, таких як дерева рішень або нейронні мережі. Вони мінімізують різницю між своїми прогнозами та реальними результатами. Цей процес навчання є критично важливим, оскільки якість та кількість даних напряму впливає на точність прогнозів моделі. Чим вища якість даних, тим далі модель може зазирнути в майбутнє.</a:t>
            </a:r>
          </a:p>
          <a:p>
            <a:endParaRPr lang="uk-UA" b="1" noProof="0" dirty="0">
              <a:latin typeface="+mn-lt"/>
            </a:endParaRPr>
          </a:p>
        </p:txBody>
      </p:sp>
      <p:sp>
        <p:nvSpPr>
          <p:cNvPr id="4" name="Номер слайда 3"/>
          <p:cNvSpPr>
            <a:spLocks noGrp="1"/>
          </p:cNvSpPr>
          <p:nvPr>
            <p:ph type="sldNum" sz="quarter" idx="5"/>
          </p:nvPr>
        </p:nvSpPr>
        <p:spPr/>
        <p:txBody>
          <a:bodyPr/>
          <a:lstStyle/>
          <a:p>
            <a:fld id="{9F34E120-3DEE-4F71-A295-0D05B9AFF953}" type="slidenum">
              <a:rPr lang="ru-UA" smtClean="0"/>
              <a:t>2</a:t>
            </a:fld>
            <a:endParaRPr lang="ru-UA"/>
          </a:p>
        </p:txBody>
      </p:sp>
    </p:spTree>
    <p:extLst>
      <p:ext uri="{BB962C8B-B14F-4D97-AF65-F5344CB8AC3E}">
        <p14:creationId xmlns:p14="http://schemas.microsoft.com/office/powerpoint/2010/main" val="341508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B4468-8D0A-1C60-F225-71AC1042AF8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B229A8B-E03E-2C9A-1300-7A0D29F2E40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270E6C5-DFA4-1FCB-B480-EFCBAC126D44}"/>
              </a:ext>
            </a:extLst>
          </p:cNvPr>
          <p:cNvSpPr>
            <a:spLocks noGrp="1"/>
          </p:cNvSpPr>
          <p:nvPr>
            <p:ph type="body" idx="1"/>
          </p:nvPr>
        </p:nvSpPr>
        <p:spPr/>
        <p:txBody>
          <a:bodyPr/>
          <a:lstStyle/>
          <a:p>
            <a:pPr algn="l" fontAlgn="base">
              <a:buFont typeface="Arial" panose="020B0604020202020204" pitchFamily="34" charset="0"/>
              <a:buChar char="•"/>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B52B18EE-793C-0AB6-060E-DCED68957EEF}"/>
              </a:ext>
            </a:extLst>
          </p:cNvPr>
          <p:cNvSpPr>
            <a:spLocks noGrp="1"/>
          </p:cNvSpPr>
          <p:nvPr>
            <p:ph type="sldNum" sz="quarter" idx="5"/>
          </p:nvPr>
        </p:nvSpPr>
        <p:spPr/>
        <p:txBody>
          <a:bodyPr/>
          <a:lstStyle/>
          <a:p>
            <a:fld id="{9F34E120-3DEE-4F71-A295-0D05B9AFF953}" type="slidenum">
              <a:rPr lang="ru-UA" smtClean="0"/>
              <a:t>3</a:t>
            </a:fld>
            <a:endParaRPr lang="ru-UA"/>
          </a:p>
        </p:txBody>
      </p:sp>
    </p:spTree>
    <p:extLst>
      <p:ext uri="{BB962C8B-B14F-4D97-AF65-F5344CB8AC3E}">
        <p14:creationId xmlns:p14="http://schemas.microsoft.com/office/powerpoint/2010/main" val="350355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0D626-71FD-A519-5F32-5D653EC28A2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E3FB751-9847-B1E9-E14A-03680D74877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D7F89B1-0A76-0C5C-99B9-3A6C3D571AC7}"/>
              </a:ext>
            </a:extLst>
          </p:cNvPr>
          <p:cNvSpPr>
            <a:spLocks noGrp="1"/>
          </p:cNvSpPr>
          <p:nvPr>
            <p:ph type="body" idx="1"/>
          </p:nvPr>
        </p:nvSpPr>
        <p:spPr/>
        <p:txBody>
          <a:bodyPr/>
          <a:lstStyle/>
          <a:p>
            <a:pPr algn="l" fontAlgn="base">
              <a:buFont typeface="Arial" panose="020B0604020202020204" pitchFamily="34" charset="0"/>
              <a:buNone/>
            </a:pPr>
            <a:r>
              <a:rPr lang="uk-UA" b="1" i="0" noProof="0" dirty="0">
                <a:solidFill>
                  <a:srgbClr val="231F20"/>
                </a:solidFill>
                <a:effectLst/>
                <a:latin typeface="+mn-lt"/>
              </a:rPr>
              <a:t>Проблема 1. Недостатність та низька якість даних.</a:t>
            </a:r>
            <a:r>
              <a:rPr lang="uk-UA" b="0" i="0" noProof="0" dirty="0">
                <a:solidFill>
                  <a:srgbClr val="231F20"/>
                </a:solidFill>
                <a:effectLst/>
                <a:latin typeface="+mn-lt"/>
              </a:rPr>
              <a:t> Ефективність ШІ значною мірою залежить від кількості та якості даних, на яких моделі навчаються, проте в агросекторі існує низка факторів, що обмежують доступ до цих даних. Дані часто збираються лише раз на рік під час збору врожаю, і така періодичність не дозволяє охопити весь спектр змін у середовищі. Крім того, в багатьох регіонах відсутні необхідні сенсори та технічне забезпечення для регулярного моніторингу, що зменшує точність і актуальність даних для моделей ШІ.</a:t>
            </a:r>
          </a:p>
          <a:p>
            <a:pPr algn="l" fontAlgn="base">
              <a:buFont typeface="Arial" panose="020B0604020202020204" pitchFamily="34" charset="0"/>
              <a:buNone/>
            </a:pPr>
            <a:r>
              <a:rPr lang="uk-UA" b="1" i="0" noProof="0" dirty="0">
                <a:solidFill>
                  <a:srgbClr val="231F20"/>
                </a:solidFill>
                <a:effectLst/>
                <a:latin typeface="+mn-lt"/>
              </a:rPr>
              <a:t>Проблема 2. Непослідовність та нерівномірність якості даних.</a:t>
            </a:r>
            <a:r>
              <a:rPr lang="uk-UA" b="0" i="0" noProof="0" dirty="0">
                <a:solidFill>
                  <a:srgbClr val="231F20"/>
                </a:solidFill>
                <a:effectLst/>
                <a:latin typeface="+mn-lt"/>
              </a:rPr>
              <a:t> Сільське господарство часто базується на даних, що можуть містити помилки або бути </a:t>
            </a:r>
            <a:r>
              <a:rPr lang="uk-UA" b="0" i="0" noProof="0" dirty="0" err="1">
                <a:solidFill>
                  <a:srgbClr val="231F20"/>
                </a:solidFill>
                <a:effectLst/>
                <a:latin typeface="+mn-lt"/>
              </a:rPr>
              <a:t>фрагментованими</a:t>
            </a:r>
            <a:r>
              <a:rPr lang="uk-UA" b="0" i="0" noProof="0" dirty="0">
                <a:solidFill>
                  <a:srgbClr val="231F20"/>
                </a:solidFill>
                <a:effectLst/>
                <a:latin typeface="+mn-lt"/>
              </a:rPr>
              <a:t> через відсутність стандартизації. Наприклад, відмінності в датчиках або методах збору даних призводять до низької узгодженості, що ускладнює впровадження єдиних алгоритмів для аналізу. Неякісні дані можуть призвести до неправильних прогнозів, що створює ризики для фермерів та може завдати економічних збитків. З іншого боку збільшення використання ШІ в АПК вимагає обробки великих обсягів конфіденційних даних, таких як інформація про стан полів, прогнозування врожаю, дані про кліматичні умови тощо. Це створює ризики для </a:t>
            </a:r>
            <a:r>
              <a:rPr lang="uk-UA" b="0" i="0" noProof="0" dirty="0" err="1">
                <a:solidFill>
                  <a:srgbClr val="231F20"/>
                </a:solidFill>
                <a:effectLst/>
                <a:latin typeface="+mn-lt"/>
              </a:rPr>
              <a:t>кібербезпеки</a:t>
            </a:r>
            <a:r>
              <a:rPr lang="uk-UA" b="0" i="0" noProof="0" dirty="0">
                <a:solidFill>
                  <a:srgbClr val="231F20"/>
                </a:solidFill>
                <a:effectLst/>
                <a:latin typeface="+mn-lt"/>
              </a:rPr>
              <a:t>, оскільки порушення безпеки можуть призвести до втрати цінних даних або навіть до підриву всієї діяльності господарства. Атаки на системи управління, зокрема на автономну сільськогосподарську техніку, здатні завдати серйозної шкоди як на рівні окремого підприємства, так і на національному рівні.</a:t>
            </a:r>
          </a:p>
          <a:p>
            <a:pPr algn="l" fontAlgn="base">
              <a:buFont typeface="Arial" panose="020B0604020202020204" pitchFamily="34" charset="0"/>
              <a:buNone/>
            </a:pPr>
            <a:r>
              <a:rPr lang="uk-UA" b="0" i="0" noProof="0" dirty="0">
                <a:solidFill>
                  <a:srgbClr val="231F20"/>
                </a:solidFill>
                <a:effectLst/>
                <a:latin typeface="+mn-lt"/>
              </a:rPr>
              <a:t>Автоматизація рішень у сфері АПК, заснована на ШІ, викликає питання щодо відповідальності за потенційні помилки. Також важливим є питання щодо прозорості алгоритмів: фахівцям аграрного сектору може бути важко зрозуміти логіку рішень ШІ, що ускладнює їхнє використання на практиці.</a:t>
            </a:r>
          </a:p>
          <a:p>
            <a:pPr algn="l" fontAlgn="base">
              <a:buFont typeface="Arial" panose="020B0604020202020204" pitchFamily="34" charset="0"/>
              <a:buNone/>
            </a:pPr>
            <a:r>
              <a:rPr lang="uk-UA" b="1" i="0" noProof="0" dirty="0">
                <a:solidFill>
                  <a:srgbClr val="231F20"/>
                </a:solidFill>
                <a:effectLst/>
                <a:latin typeface="+mn-lt"/>
              </a:rPr>
              <a:t>Проблема 3. Технологічний бар’єр та витрати на впровадження. </a:t>
            </a:r>
            <a:r>
              <a:rPr lang="uk-UA" b="0" i="0" noProof="0" dirty="0">
                <a:solidFill>
                  <a:srgbClr val="231F20"/>
                </a:solidFill>
                <a:effectLst/>
                <a:latin typeface="+mn-lt"/>
              </a:rPr>
              <a:t>Впровадження технологій на основі ШІ вимагає значних фінансових витрат на технічне забезпечення, сенсори </a:t>
            </a:r>
            <a:r>
              <a:rPr lang="uk-UA" b="0" i="0" noProof="0" dirty="0" err="1">
                <a:solidFill>
                  <a:srgbClr val="231F20"/>
                </a:solidFill>
                <a:effectLst/>
                <a:latin typeface="+mn-lt"/>
              </a:rPr>
              <a:t>ІоТ</a:t>
            </a:r>
            <a:r>
              <a:rPr lang="uk-UA" b="0" i="0" noProof="0" dirty="0">
                <a:solidFill>
                  <a:srgbClr val="231F20"/>
                </a:solidFill>
                <a:effectLst/>
                <a:latin typeface="+mn-lt"/>
              </a:rPr>
              <a:t>, а також на навчання персоналу. Багато фермерів, особливо в на етапі початкового розвитку, не мають достатніх ресурсів для покриття цих витрат, що обмежує доступність ШІ для широкого використання. Різниця у фінансових можливостях фермерів може призвести до цифрового розриву, коли великі </a:t>
            </a:r>
            <a:r>
              <a:rPr lang="uk-UA" b="0" i="0" noProof="0" dirty="0" err="1">
                <a:solidFill>
                  <a:srgbClr val="231F20"/>
                </a:solidFill>
                <a:effectLst/>
                <a:latin typeface="+mn-lt"/>
              </a:rPr>
              <a:t>агрохолдинги</a:t>
            </a:r>
            <a:r>
              <a:rPr lang="uk-UA" b="0" i="0" noProof="0" dirty="0">
                <a:solidFill>
                  <a:srgbClr val="231F20"/>
                </a:solidFill>
                <a:effectLst/>
                <a:latin typeface="+mn-lt"/>
              </a:rPr>
              <a:t> отримують значні переваги, а малі господарства залишаються на периферії.</a:t>
            </a:r>
          </a:p>
          <a:p>
            <a:pPr algn="l" fontAlgn="base">
              <a:buFont typeface="Arial" panose="020B0604020202020204" pitchFamily="34" charset="0"/>
              <a:buNone/>
            </a:pPr>
            <a:r>
              <a:rPr lang="uk-UA" b="1" i="0" noProof="0" dirty="0">
                <a:solidFill>
                  <a:srgbClr val="231F20"/>
                </a:solidFill>
                <a:effectLst/>
                <a:latin typeface="+mn-lt"/>
              </a:rPr>
              <a:t>Проблема 4. Проблема адаптації ШІ до мінливих умов. </a:t>
            </a:r>
            <a:r>
              <a:rPr lang="uk-UA" b="0" i="0" noProof="0" dirty="0">
                <a:solidFill>
                  <a:srgbClr val="231F20"/>
                </a:solidFill>
                <a:effectLst/>
                <a:latin typeface="+mn-lt"/>
              </a:rPr>
              <a:t>Навіть якщо моделі ШІ ефективно працюють у лабораторних умовах, агропромисловий комплекс відрізняється високою мінливістю природного середовища. Це означає, що алгоритми повинні постійно адаптуватися до змінних умов, таких як зміни клімату, нестабільність погоди, що може значно впливати на точність прогнозів ШІ. Адаптація алгоритмів до таких змін є складною задачею і може вимагати додаткових інвестицій у дослідження та налаштування моделей.</a:t>
            </a:r>
          </a:p>
        </p:txBody>
      </p:sp>
      <p:sp>
        <p:nvSpPr>
          <p:cNvPr id="4" name="Номер слайда 3">
            <a:extLst>
              <a:ext uri="{FF2B5EF4-FFF2-40B4-BE49-F238E27FC236}">
                <a16:creationId xmlns:a16="http://schemas.microsoft.com/office/drawing/2014/main" id="{509D7B42-A7E4-3B80-FEDD-8A4A6AF11094}"/>
              </a:ext>
            </a:extLst>
          </p:cNvPr>
          <p:cNvSpPr>
            <a:spLocks noGrp="1"/>
          </p:cNvSpPr>
          <p:nvPr>
            <p:ph type="sldNum" sz="quarter" idx="5"/>
          </p:nvPr>
        </p:nvSpPr>
        <p:spPr/>
        <p:txBody>
          <a:bodyPr/>
          <a:lstStyle/>
          <a:p>
            <a:fld id="{9F34E120-3DEE-4F71-A295-0D05B9AFF953}" type="slidenum">
              <a:rPr lang="ru-UA" smtClean="0"/>
              <a:t>4</a:t>
            </a:fld>
            <a:endParaRPr lang="ru-UA"/>
          </a:p>
        </p:txBody>
      </p:sp>
    </p:spTree>
    <p:extLst>
      <p:ext uri="{BB962C8B-B14F-4D97-AF65-F5344CB8AC3E}">
        <p14:creationId xmlns:p14="http://schemas.microsoft.com/office/powerpoint/2010/main" val="75615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3A22-75A1-3508-F30B-8F26CA8EADC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4828DFC-4457-8975-0990-0660E778C05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877FCAF-C225-86A8-981A-EC048AF944F8}"/>
              </a:ext>
            </a:extLst>
          </p:cNvPr>
          <p:cNvSpPr>
            <a:spLocks noGrp="1"/>
          </p:cNvSpPr>
          <p:nvPr>
            <p:ph type="body" idx="1"/>
          </p:nvPr>
        </p:nvSpPr>
        <p:spPr/>
        <p:txBody>
          <a:bodyPr/>
          <a:lstStyle/>
          <a:p>
            <a:pPr algn="l" fontAlgn="base">
              <a:buFont typeface="Arial" panose="020B0604020202020204" pitchFamily="34" charset="0"/>
              <a:buNone/>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B161A10B-E4A0-8E0A-5CF1-E36B7DEF1632}"/>
              </a:ext>
            </a:extLst>
          </p:cNvPr>
          <p:cNvSpPr>
            <a:spLocks noGrp="1"/>
          </p:cNvSpPr>
          <p:nvPr>
            <p:ph type="sldNum" sz="quarter" idx="5"/>
          </p:nvPr>
        </p:nvSpPr>
        <p:spPr/>
        <p:txBody>
          <a:bodyPr/>
          <a:lstStyle/>
          <a:p>
            <a:fld id="{9F34E120-3DEE-4F71-A295-0D05B9AFF953}" type="slidenum">
              <a:rPr lang="ru-UA" smtClean="0"/>
              <a:t>5</a:t>
            </a:fld>
            <a:endParaRPr lang="ru-UA"/>
          </a:p>
        </p:txBody>
      </p:sp>
    </p:spTree>
    <p:extLst>
      <p:ext uri="{BB962C8B-B14F-4D97-AF65-F5344CB8AC3E}">
        <p14:creationId xmlns:p14="http://schemas.microsoft.com/office/powerpoint/2010/main" val="176229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D6DFA-BA14-AE9D-F842-E293BA59C6E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A3FEE3D-0C63-8F4D-3E3B-72FC5146DD9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5401B39-0D81-F285-C8C7-C0525B488982}"/>
              </a:ext>
            </a:extLst>
          </p:cNvPr>
          <p:cNvSpPr>
            <a:spLocks noGrp="1"/>
          </p:cNvSpPr>
          <p:nvPr>
            <p:ph type="body" idx="1"/>
          </p:nvPr>
        </p:nvSpPr>
        <p:spPr/>
        <p:txBody>
          <a:bodyPr/>
          <a:lstStyle/>
          <a:p>
            <a:pPr rtl="0"/>
            <a:r>
              <a:rPr lang="uk-UA" sz="1200" b="0" i="1" u="none" strike="noStrike" kern="1200" noProof="0" dirty="0">
                <a:solidFill>
                  <a:schemeClr val="tx1"/>
                </a:solidFill>
                <a:effectLst/>
                <a:latin typeface="+mn-lt"/>
                <a:ea typeface="+mn-ea"/>
                <a:cs typeface="+mn-cs"/>
              </a:rPr>
              <a:t>Процедура “</a:t>
            </a:r>
            <a:r>
              <a:rPr lang="uk-UA" sz="1200" b="0" i="1" u="none" strike="noStrike" kern="1200" noProof="0" dirty="0" err="1">
                <a:solidFill>
                  <a:schemeClr val="tx1"/>
                </a:solidFill>
                <a:effectLst/>
                <a:latin typeface="+mn-lt"/>
                <a:ea typeface="+mn-ea"/>
                <a:cs typeface="+mn-cs"/>
              </a:rPr>
              <a:t>Валідація</a:t>
            </a:r>
            <a:r>
              <a:rPr lang="uk-UA" sz="1200" b="0" i="1" u="none" strike="noStrike" kern="1200" noProof="0" dirty="0">
                <a:solidFill>
                  <a:schemeClr val="tx1"/>
                </a:solidFill>
                <a:effectLst/>
                <a:latin typeface="+mn-lt"/>
                <a:ea typeface="+mn-ea"/>
                <a:cs typeface="+mn-cs"/>
              </a:rPr>
              <a:t> вхідних даних”</a:t>
            </a:r>
            <a:r>
              <a:rPr lang="uk-UA" sz="1200" b="0" i="0" u="none" strike="noStrike" kern="1200" noProof="0" dirty="0">
                <a:solidFill>
                  <a:schemeClr val="tx1"/>
                </a:solidFill>
                <a:effectLst/>
                <a:latin typeface="+mn-lt"/>
                <a:ea typeface="+mn-ea"/>
                <a:cs typeface="+mn-cs"/>
              </a:rPr>
              <a:t> передбачає перевірку якості та відповідності вхідних даних, а саме: правильність форматів даних, діапазонів їх значень, а також відповідність очікуваним характеристика. Мета даної процедури направлена на уникнення можливих помилок при подальшій обробці даних. У результаті виконання даного етапу будуть сформовані профілі, щоб ідентифікувати можливий “зсув  даних” або ж концептуальні зміни (рис. ).</a:t>
            </a:r>
          </a:p>
          <a:p>
            <a:pPr rtl="0"/>
            <a:r>
              <a:rPr lang="uk-UA" sz="1200" b="0" i="0" u="none" strike="noStrike" kern="1200" noProof="0" dirty="0">
                <a:solidFill>
                  <a:schemeClr val="tx1"/>
                </a:solidFill>
                <a:effectLst/>
                <a:latin typeface="+mn-lt"/>
                <a:ea typeface="+mn-ea"/>
                <a:cs typeface="+mn-cs"/>
              </a:rPr>
              <a:t>Окрім цього необхідно забезпечити профілювання даних, яке проводитиметься у контексті окремих ознак або ж груп ознак (категоріальних чи числових), як представлено на рис. </a:t>
            </a:r>
            <a:endParaRPr lang="uk-UA" b="0" noProof="0" dirty="0">
              <a:effectLst/>
            </a:endParaRPr>
          </a:p>
        </p:txBody>
      </p:sp>
      <p:sp>
        <p:nvSpPr>
          <p:cNvPr id="4" name="Номер слайда 3">
            <a:extLst>
              <a:ext uri="{FF2B5EF4-FFF2-40B4-BE49-F238E27FC236}">
                <a16:creationId xmlns:a16="http://schemas.microsoft.com/office/drawing/2014/main" id="{984444D5-A163-0B08-CC2F-512D7D1E2479}"/>
              </a:ext>
            </a:extLst>
          </p:cNvPr>
          <p:cNvSpPr>
            <a:spLocks noGrp="1"/>
          </p:cNvSpPr>
          <p:nvPr>
            <p:ph type="sldNum" sz="quarter" idx="5"/>
          </p:nvPr>
        </p:nvSpPr>
        <p:spPr/>
        <p:txBody>
          <a:bodyPr/>
          <a:lstStyle/>
          <a:p>
            <a:fld id="{9F34E120-3DEE-4F71-A295-0D05B9AFF953}" type="slidenum">
              <a:rPr lang="ru-UA" smtClean="0"/>
              <a:t>6</a:t>
            </a:fld>
            <a:endParaRPr lang="ru-UA"/>
          </a:p>
        </p:txBody>
      </p:sp>
    </p:spTree>
    <p:extLst>
      <p:ext uri="{BB962C8B-B14F-4D97-AF65-F5344CB8AC3E}">
        <p14:creationId xmlns:p14="http://schemas.microsoft.com/office/powerpoint/2010/main" val="276435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F9CA1-F8A2-D62B-F162-281A2E308EB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2240D6C-45CC-1BFC-D758-48BADA31F55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F60CB60-B724-D1F6-4516-2A442842C50A}"/>
              </a:ext>
            </a:extLst>
          </p:cNvPr>
          <p:cNvSpPr>
            <a:spLocks noGrp="1"/>
          </p:cNvSpPr>
          <p:nvPr>
            <p:ph type="body" idx="1"/>
          </p:nvPr>
        </p:nvSpPr>
        <p:spPr/>
        <p:txBody>
          <a:bodyPr/>
          <a:lstStyle/>
          <a:p>
            <a:pPr rtl="0"/>
            <a:r>
              <a:rPr lang="ru-RU" sz="1200" b="0" i="0" kern="1200" dirty="0">
                <a:solidFill>
                  <a:schemeClr val="tx1"/>
                </a:solidFill>
                <a:effectLst/>
                <a:latin typeface="+mn-lt"/>
                <a:ea typeface="+mn-ea"/>
                <a:cs typeface="+mn-cs"/>
              </a:rPr>
              <a:t>Процедура “</a:t>
            </a:r>
            <a:r>
              <a:rPr lang="ru-RU" sz="1200" b="0" i="0" kern="1200" dirty="0" err="1">
                <a:solidFill>
                  <a:schemeClr val="tx1"/>
                </a:solidFill>
                <a:effectLst/>
                <a:latin typeface="+mn-lt"/>
                <a:ea typeface="+mn-ea"/>
                <a:cs typeface="+mn-cs"/>
              </a:rPr>
              <a:t>Сегментації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ознак</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необхідна</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проведення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зручного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аналізу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даних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або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моделювання</a:t>
            </a:r>
            <a:r>
              <a:rPr lang="ru-RU" sz="1200" b="0" i="0" kern="1200" dirty="0">
                <a:solidFill>
                  <a:schemeClr val="tx1"/>
                </a:solidFill>
                <a:effectLst/>
                <a:latin typeface="+mn-lt"/>
                <a:ea typeface="+mn-ea"/>
                <a:cs typeface="+mn-cs"/>
              </a:rPr>
              <a:t> та </a:t>
            </a:r>
            <a:r>
              <a:rPr lang="ru-RU" sz="1200" b="0" i="0" kern="1200" dirty="0" err="1">
                <a:solidFill>
                  <a:schemeClr val="tx1"/>
                </a:solidFill>
                <a:effectLst/>
                <a:latin typeface="+mn-lt"/>
                <a:ea typeface="+mn-ea"/>
                <a:cs typeface="+mn-cs"/>
              </a:rPr>
              <a:t>передбачає</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виділення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окремих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сегментів</a:t>
            </a:r>
            <a:r>
              <a:rPr lang="ru-RU" sz="1200" b="0" i="0" kern="1200" dirty="0">
                <a:solidFill>
                  <a:schemeClr val="tx1"/>
                </a:solidFill>
                <a:effectLst/>
                <a:latin typeface="+mn-lt"/>
                <a:ea typeface="+mn-ea"/>
                <a:cs typeface="+mn-cs"/>
              </a:rPr>
              <a:t>. Таке </a:t>
            </a:r>
            <a:r>
              <a:rPr lang="ru-RU" sz="1200" b="0" i="0" kern="1200" dirty="0" err="1">
                <a:solidFill>
                  <a:schemeClr val="tx1"/>
                </a:solidFill>
                <a:effectLst/>
                <a:latin typeface="+mn-lt"/>
                <a:ea typeface="+mn-ea"/>
                <a:cs typeface="+mn-cs"/>
              </a:rPr>
              <a:t>виділення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сегментів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може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відбуватися</a:t>
            </a:r>
            <a:r>
              <a:rPr lang="ru-RU" sz="1200" b="0" i="0" kern="1200" dirty="0">
                <a:solidFill>
                  <a:schemeClr val="tx1"/>
                </a:solidFill>
                <a:effectLst/>
                <a:latin typeface="+mn-lt"/>
                <a:ea typeface="+mn-ea"/>
                <a:cs typeface="+mn-cs"/>
              </a:rPr>
              <a:t> шляхом </a:t>
            </a:r>
            <a:r>
              <a:rPr lang="ru-RU" sz="1200" b="0" i="0" kern="1200" dirty="0" err="1">
                <a:solidFill>
                  <a:schemeClr val="tx1"/>
                </a:solidFill>
                <a:effectLst/>
                <a:latin typeface="+mn-lt"/>
                <a:ea typeface="+mn-ea"/>
                <a:cs typeface="+mn-cs"/>
              </a:rPr>
              <a:t>групування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даних</a:t>
            </a:r>
            <a:r>
              <a:rPr lang="ru-RU" sz="1200" b="0" i="0" kern="1200" dirty="0">
                <a:solidFill>
                  <a:schemeClr val="tx1"/>
                </a:solidFill>
                <a:effectLst/>
                <a:latin typeface="+mn-lt"/>
                <a:ea typeface="+mn-ea"/>
                <a:cs typeface="+mn-cs"/>
              </a:rPr>
              <a:t> за </a:t>
            </a:r>
            <a:r>
              <a:rPr lang="ru-RU" sz="1200" b="0" i="0" kern="1200" dirty="0" err="1">
                <a:solidFill>
                  <a:schemeClr val="tx1"/>
                </a:solidFill>
                <a:effectLst/>
                <a:latin typeface="+mn-lt"/>
                <a:ea typeface="+mn-ea"/>
                <a:cs typeface="+mn-cs"/>
              </a:rPr>
              <a:t>певними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ознаками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або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категоріями</a:t>
            </a:r>
            <a:r>
              <a:rPr lang="ru-RU" sz="1200" b="0" i="0" kern="1200" dirty="0">
                <a:solidFill>
                  <a:schemeClr val="tx1"/>
                </a:solidFill>
                <a:effectLst/>
                <a:latin typeface="+mn-lt"/>
                <a:ea typeface="+mn-ea"/>
                <a:cs typeface="+mn-cs"/>
              </a:rPr>
              <a:t>. В </a:t>
            </a:r>
            <a:r>
              <a:rPr lang="ru-RU" sz="1200" b="0" i="0" kern="1200" dirty="0" err="1">
                <a:solidFill>
                  <a:schemeClr val="tx1"/>
                </a:solidFill>
                <a:effectLst/>
                <a:latin typeface="+mn-lt"/>
                <a:ea typeface="+mn-ea"/>
                <a:cs typeface="+mn-cs"/>
              </a:rPr>
              <a:t>результаті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проведення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даної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процедури</a:t>
            </a:r>
            <a:r>
              <a:rPr lang="ru-RU" sz="1200" b="0" i="0" kern="1200" dirty="0">
                <a:solidFill>
                  <a:schemeClr val="tx1"/>
                </a:solidFill>
                <a:effectLst/>
                <a:latin typeface="+mn-lt"/>
                <a:ea typeface="+mn-ea"/>
                <a:cs typeface="+mn-cs"/>
              </a:rPr>
              <a:t> буде </a:t>
            </a:r>
            <a:r>
              <a:rPr lang="ru-RU" sz="1200" b="0" i="0" kern="1200" dirty="0" err="1">
                <a:solidFill>
                  <a:schemeClr val="tx1"/>
                </a:solidFill>
                <a:effectLst/>
                <a:latin typeface="+mn-lt"/>
                <a:ea typeface="+mn-ea"/>
                <a:cs typeface="+mn-cs"/>
              </a:rPr>
              <a:t>отримано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перетворення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числових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спостережень</a:t>
            </a:r>
            <a:r>
              <a:rPr lang="ru-RU" sz="1200" b="0" i="0" kern="1200" dirty="0">
                <a:solidFill>
                  <a:schemeClr val="tx1"/>
                </a:solidFill>
                <a:effectLst/>
                <a:latin typeface="+mn-lt"/>
                <a:ea typeface="+mn-ea"/>
                <a:cs typeface="+mn-cs"/>
              </a:rPr>
              <a:t> на </a:t>
            </a:r>
            <a:r>
              <a:rPr lang="ru-RU" sz="1200" b="0" i="0" kern="1200" dirty="0" err="1">
                <a:solidFill>
                  <a:schemeClr val="tx1"/>
                </a:solidFill>
                <a:effectLst/>
                <a:latin typeface="+mn-lt"/>
                <a:ea typeface="+mn-ea"/>
                <a:cs typeface="+mn-cs"/>
              </a:rPr>
              <a:t>категоріальні</a:t>
            </a:r>
            <a:r>
              <a:rPr lang="ru-RU" sz="1200" b="0" i="0" kern="1200" dirty="0">
                <a:solidFill>
                  <a:schemeClr val="tx1"/>
                </a:solidFill>
                <a:effectLst/>
                <a:latin typeface="+mn-lt"/>
                <a:ea typeface="+mn-ea"/>
                <a:cs typeface="+mn-cs"/>
              </a:rPr>
              <a:t>. </a:t>
            </a:r>
            <a:endParaRPr lang="uk-UA" b="0" noProof="0" dirty="0">
              <a:effectLst/>
            </a:endParaRPr>
          </a:p>
        </p:txBody>
      </p:sp>
      <p:sp>
        <p:nvSpPr>
          <p:cNvPr id="4" name="Номер слайда 3">
            <a:extLst>
              <a:ext uri="{FF2B5EF4-FFF2-40B4-BE49-F238E27FC236}">
                <a16:creationId xmlns:a16="http://schemas.microsoft.com/office/drawing/2014/main" id="{27BBD5B7-FF4B-A22A-68E0-569B3254B1E7}"/>
              </a:ext>
            </a:extLst>
          </p:cNvPr>
          <p:cNvSpPr>
            <a:spLocks noGrp="1"/>
          </p:cNvSpPr>
          <p:nvPr>
            <p:ph type="sldNum" sz="quarter" idx="5"/>
          </p:nvPr>
        </p:nvSpPr>
        <p:spPr/>
        <p:txBody>
          <a:bodyPr/>
          <a:lstStyle/>
          <a:p>
            <a:fld id="{9F34E120-3DEE-4F71-A295-0D05B9AFF953}" type="slidenum">
              <a:rPr lang="ru-UA" smtClean="0"/>
              <a:t>7</a:t>
            </a:fld>
            <a:endParaRPr lang="ru-UA"/>
          </a:p>
        </p:txBody>
      </p:sp>
    </p:spTree>
    <p:extLst>
      <p:ext uri="{BB962C8B-B14F-4D97-AF65-F5344CB8AC3E}">
        <p14:creationId xmlns:p14="http://schemas.microsoft.com/office/powerpoint/2010/main" val="248382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9A15-4AAA-EB78-B7B0-E64C4DC3399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108CA30-C322-6D7E-5261-9B1EECCB0B2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B5B1A94-F4F0-39F9-D6B9-130776D75103}"/>
              </a:ext>
            </a:extLst>
          </p:cNvPr>
          <p:cNvSpPr>
            <a:spLocks noGrp="1"/>
          </p:cNvSpPr>
          <p:nvPr>
            <p:ph type="body" idx="1"/>
          </p:nvPr>
        </p:nvSpPr>
        <p:spPr/>
        <p:txBody>
          <a:bodyPr/>
          <a:lstStyle/>
          <a:p>
            <a:pPr rtl="0"/>
            <a:r>
              <a:rPr lang="ru-RU" sz="1200" b="0" i="0" kern="1200" dirty="0">
                <a:solidFill>
                  <a:schemeClr val="tx1"/>
                </a:solidFill>
                <a:effectLst/>
                <a:latin typeface="+mn-lt"/>
                <a:ea typeface="+mn-ea"/>
                <a:cs typeface="+mn-cs"/>
              </a:rPr>
              <a:t>Метод </a:t>
            </a:r>
            <a:r>
              <a:rPr lang="en-US" sz="1200" b="0" i="0" kern="1200" dirty="0">
                <a:solidFill>
                  <a:schemeClr val="tx1"/>
                </a:solidFill>
                <a:effectLst/>
                <a:latin typeface="+mn-lt"/>
                <a:ea typeface="+mn-ea"/>
                <a:cs typeface="+mn-cs"/>
              </a:rPr>
              <a:t>a-</a:t>
            </a:r>
            <a:r>
              <a:rPr lang="ru-RU" sz="1200" b="0" i="0" kern="1200" dirty="0" err="1">
                <a:solidFill>
                  <a:schemeClr val="tx1"/>
                </a:solidFill>
                <a:effectLst/>
                <a:latin typeface="+mn-lt"/>
                <a:ea typeface="+mn-ea"/>
                <a:cs typeface="+mn-cs"/>
              </a:rPr>
              <a:t>перцентилів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використовує</a:t>
            </a:r>
            <a:r>
              <a:rPr lang="ru-RU" sz="1200" b="0"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нижній</a:t>
            </a:r>
            <a:r>
              <a:rPr lang="ru-RU"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a/2)%</a:t>
            </a:r>
            <a:r>
              <a:rPr lang="en-US"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та </a:t>
            </a:r>
            <a:r>
              <a:rPr lang="ru-RU" sz="1200" b="1" i="0" kern="1200" dirty="0" err="1">
                <a:solidFill>
                  <a:schemeClr val="tx1"/>
                </a:solidFill>
                <a:effectLst/>
                <a:latin typeface="+mn-lt"/>
                <a:ea typeface="+mn-ea"/>
                <a:cs typeface="+mn-cs"/>
              </a:rPr>
              <a:t>верхній</a:t>
            </a:r>
            <a:r>
              <a:rPr lang="ru-RU" sz="1200" b="1" i="0" kern="1200" dirty="0">
                <a:solidFill>
                  <a:schemeClr val="tx1"/>
                </a:solidFill>
                <a:effectLst/>
                <a:latin typeface="+mn-lt"/>
                <a:ea typeface="+mn-ea"/>
                <a:cs typeface="+mn-cs"/>
              </a:rPr>
              <a:t> (100 - </a:t>
            </a:r>
            <a:r>
              <a:rPr lang="en-US" sz="1200" b="1" i="0" kern="1200" dirty="0">
                <a:solidFill>
                  <a:schemeClr val="tx1"/>
                </a:solidFill>
                <a:effectLst/>
                <a:latin typeface="+mn-lt"/>
                <a:ea typeface="+mn-ea"/>
                <a:cs typeface="+mn-cs"/>
              </a:rPr>
              <a:t>a/2)%</a:t>
            </a:r>
            <a:r>
              <a:rPr lang="en-US"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квантилі</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визначення</a:t>
            </a:r>
            <a:r>
              <a:rPr lang="ru-RU" sz="1200" b="0" i="0" kern="1200" dirty="0">
                <a:solidFill>
                  <a:schemeClr val="tx1"/>
                </a:solidFill>
                <a:effectLst/>
                <a:latin typeface="+mn-lt"/>
                <a:ea typeface="+mn-ea"/>
                <a:cs typeface="+mn-cs"/>
              </a:rPr>
              <a:t> меж </a:t>
            </a:r>
            <a:r>
              <a:rPr lang="ru-RU" sz="1200" b="0" i="0" kern="1200" dirty="0" err="1">
                <a:solidFill>
                  <a:schemeClr val="tx1"/>
                </a:solidFill>
                <a:effectLst/>
                <a:latin typeface="+mn-lt"/>
                <a:ea typeface="+mn-ea"/>
                <a:cs typeface="+mn-cs"/>
              </a:rPr>
              <a:t>викидів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Значення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виходять</a:t>
            </a:r>
            <a:r>
              <a:rPr lang="ru-RU" sz="1200" b="0" i="0" kern="1200" dirty="0">
                <a:solidFill>
                  <a:schemeClr val="tx1"/>
                </a:solidFill>
                <a:effectLst/>
                <a:latin typeface="+mn-lt"/>
                <a:ea typeface="+mn-ea"/>
                <a:cs typeface="+mn-cs"/>
              </a:rPr>
              <a:t> за </a:t>
            </a:r>
            <a:r>
              <a:rPr lang="ru-RU" sz="1200" b="0" i="0" kern="1200" dirty="0" err="1">
                <a:solidFill>
                  <a:schemeClr val="tx1"/>
                </a:solidFill>
                <a:effectLst/>
                <a:latin typeface="+mn-lt"/>
                <a:ea typeface="+mn-ea"/>
                <a:cs typeface="+mn-cs"/>
              </a:rPr>
              <a:t>ці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межі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вважаються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викидами</a:t>
            </a:r>
            <a:r>
              <a:rPr lang="ru-RU" sz="1200" b="0" i="0" kern="1200" dirty="0">
                <a:solidFill>
                  <a:schemeClr val="tx1"/>
                </a:solidFill>
                <a:effectLst/>
                <a:latin typeface="+mn-lt"/>
                <a:ea typeface="+mn-ea"/>
                <a:cs typeface="+mn-cs"/>
              </a:rPr>
              <a:t>.</a:t>
            </a:r>
          </a:p>
          <a:p>
            <a:pPr rtl="0"/>
            <a:endParaRPr lang="uk-UA" sz="1200" b="0" i="0" u="none" strike="noStrike" kern="1200" noProof="0" dirty="0">
              <a:solidFill>
                <a:schemeClr val="tx1"/>
              </a:solidFill>
              <a:effectLst/>
              <a:latin typeface="+mn-lt"/>
              <a:ea typeface="+mn-ea"/>
              <a:cs typeface="+mn-cs"/>
            </a:endParaRPr>
          </a:p>
          <a:p>
            <a:pPr rtl="0"/>
            <a:r>
              <a:rPr lang="uk-UA" sz="1200" b="0" i="0" u="none" strike="noStrike" kern="1200" noProof="0" dirty="0" err="1">
                <a:solidFill>
                  <a:schemeClr val="tx1"/>
                </a:solidFill>
                <a:effectLst/>
                <a:latin typeface="+mn-lt"/>
                <a:ea typeface="+mn-ea"/>
                <a:cs typeface="+mn-cs"/>
              </a:rPr>
              <a:t>Capping</a:t>
            </a:r>
            <a:r>
              <a:rPr lang="uk-UA" sz="1200" b="0" i="0" u="none" strike="noStrike" kern="1200" noProof="0" dirty="0">
                <a:solidFill>
                  <a:schemeClr val="tx1"/>
                </a:solidFill>
                <a:effectLst/>
                <a:latin typeface="+mn-lt"/>
                <a:ea typeface="+mn-ea"/>
                <a:cs typeface="+mn-cs"/>
              </a:rPr>
              <a:t> (обмеження): якщо ж використовуються категоріальні змінні, значення необхідно </a:t>
            </a:r>
            <a:r>
              <a:rPr lang="uk-UA" sz="1200" b="0" i="0" u="none" strike="noStrike" kern="1200" noProof="0" dirty="0" err="1">
                <a:solidFill>
                  <a:schemeClr val="tx1"/>
                </a:solidFill>
                <a:effectLst/>
                <a:latin typeface="+mn-lt"/>
                <a:ea typeface="+mn-ea"/>
                <a:cs typeface="+mn-cs"/>
              </a:rPr>
              <a:t>перемарковати</a:t>
            </a:r>
            <a:r>
              <a:rPr lang="uk-UA" sz="1200" b="0" i="0" u="none" strike="noStrike" kern="1200" noProof="0" dirty="0">
                <a:solidFill>
                  <a:schemeClr val="tx1"/>
                </a:solidFill>
                <a:effectLst/>
                <a:latin typeface="+mn-lt"/>
                <a:ea typeface="+mn-ea"/>
                <a:cs typeface="+mn-cs"/>
              </a:rPr>
              <a:t> або ж окремою міткою, або тією, яка використовується найчастіше.</a:t>
            </a:r>
            <a:endParaRPr lang="uk-UA" b="0" noProof="0" dirty="0">
              <a:effectLst/>
            </a:endParaRPr>
          </a:p>
          <a:p>
            <a:br>
              <a:rPr lang="uk-UA" noProof="0" dirty="0"/>
            </a:b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2E297A85-70FB-95C2-A374-0495761FA64B}"/>
              </a:ext>
            </a:extLst>
          </p:cNvPr>
          <p:cNvSpPr>
            <a:spLocks noGrp="1"/>
          </p:cNvSpPr>
          <p:nvPr>
            <p:ph type="sldNum" sz="quarter" idx="5"/>
          </p:nvPr>
        </p:nvSpPr>
        <p:spPr/>
        <p:txBody>
          <a:bodyPr/>
          <a:lstStyle/>
          <a:p>
            <a:fld id="{9F34E120-3DEE-4F71-A295-0D05B9AFF953}" type="slidenum">
              <a:rPr lang="ru-UA" smtClean="0"/>
              <a:t>8</a:t>
            </a:fld>
            <a:endParaRPr lang="ru-UA"/>
          </a:p>
        </p:txBody>
      </p:sp>
    </p:spTree>
    <p:extLst>
      <p:ext uri="{BB962C8B-B14F-4D97-AF65-F5344CB8AC3E}">
        <p14:creationId xmlns:p14="http://schemas.microsoft.com/office/powerpoint/2010/main" val="321542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7BB30-ACF9-BA6D-DBFB-8AA46202B43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AD461CD-F5EE-266D-719D-86B38404C90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1EEF3B0-361C-4923-8ECC-E6C0F1F63977}"/>
              </a:ext>
            </a:extLst>
          </p:cNvPr>
          <p:cNvSpPr>
            <a:spLocks noGrp="1"/>
          </p:cNvSpPr>
          <p:nvPr>
            <p:ph type="body" idx="1"/>
          </p:nvPr>
        </p:nvSpPr>
        <p:spPr/>
        <p:txBody>
          <a:bodyPr/>
          <a:lstStyle/>
          <a:p>
            <a:pPr rtl="0"/>
            <a:r>
              <a:rPr lang="uk-UA" sz="1200" b="0" i="0" u="none" strike="noStrike" kern="1200" noProof="0" dirty="0">
                <a:solidFill>
                  <a:schemeClr val="tx1"/>
                </a:solidFill>
                <a:effectLst/>
                <a:latin typeface="+mn-lt"/>
                <a:ea typeface="+mn-ea"/>
                <a:cs typeface="+mn-cs"/>
              </a:rPr>
              <a:t>Заповнення можливе або фіксованими, або розрахунковими даними. Останні виступають результатом статистичного аналізу в розрізі окремих змінних. Щоб заповнити дані, які є відсутніми може бути використане середнє значення, медіана, мода або фіксоване наперед задане значення.</a:t>
            </a:r>
            <a:endParaRPr lang="uk-UA" b="0" noProof="0" dirty="0">
              <a:effectLst/>
            </a:endParaRPr>
          </a:p>
          <a:p>
            <a:endParaRPr lang="uk-UA" sz="120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uk-UA" sz="1200" dirty="0"/>
              <a:t>Метод </a:t>
            </a:r>
            <a:r>
              <a:rPr lang="uk-UA" sz="1200" dirty="0" err="1"/>
              <a:t>interpolate</a:t>
            </a:r>
            <a:r>
              <a:rPr lang="uk-UA" sz="1200" dirty="0"/>
              <a:t>() використовується для заповнення пропущених значень в </a:t>
            </a:r>
            <a:r>
              <a:rPr lang="uk-UA" sz="1200" dirty="0" err="1"/>
              <a:t>DataFrame</a:t>
            </a:r>
            <a:r>
              <a:rPr lang="uk-UA" sz="1200" dirty="0"/>
              <a:t> шляхом інтерполяції між наявними значеннями. • Інтерполяція - це метод знаходження нових значень між двома відомими точками даних. В </a:t>
            </a:r>
            <a:r>
              <a:rPr lang="uk-UA" sz="1200" dirty="0" err="1"/>
              <a:t>pandas</a:t>
            </a:r>
            <a:r>
              <a:rPr lang="uk-UA" sz="1200" dirty="0"/>
              <a:t> </a:t>
            </a:r>
            <a:r>
              <a:rPr lang="uk-UA" sz="1200" dirty="0" err="1"/>
              <a:t>interpolate</a:t>
            </a:r>
            <a:r>
              <a:rPr lang="uk-UA" sz="1200" dirty="0"/>
              <a:t>() використовує різні методи інтерполяції, зокрема: • </a:t>
            </a:r>
            <a:r>
              <a:rPr lang="uk-UA" sz="1200" dirty="0" err="1"/>
              <a:t>linear</a:t>
            </a:r>
            <a:r>
              <a:rPr lang="uk-UA" sz="1200" dirty="0"/>
              <a:t> - лінійна інтерполяція, яка використовує пряму лінію між двома найближчими значеннями для заповнення пропущеного значення • </a:t>
            </a:r>
            <a:r>
              <a:rPr lang="uk-UA" sz="1200" dirty="0" err="1"/>
              <a:t>quadratic</a:t>
            </a:r>
            <a:r>
              <a:rPr lang="uk-UA" sz="1200" dirty="0"/>
              <a:t> - квадратична інтерполяція, яка використовує квадратичну функцію між двома найближчими значеннями • </a:t>
            </a:r>
            <a:r>
              <a:rPr lang="uk-UA" sz="1200" dirty="0" err="1"/>
              <a:t>cubic</a:t>
            </a:r>
            <a:r>
              <a:rPr lang="uk-UA" sz="1200" dirty="0"/>
              <a:t> - кубічна інтерполяція, яка використовує кубічну функцію між двома найближчими значеннями • та інші</a:t>
            </a:r>
            <a:endParaRPr lang="uk-UA" sz="1000" b="0" i="0" noProof="0" dirty="0">
              <a:solidFill>
                <a:srgbClr val="666666"/>
              </a:solidFill>
              <a:effectLst/>
              <a:latin typeface="Open Sans" panose="020B0606030504020204" pitchFamily="34" charset="0"/>
            </a:endParaRPr>
          </a:p>
          <a:p>
            <a:pPr algn="l" fontAlgn="base">
              <a:buFont typeface="Arial" panose="020B0604020202020204" pitchFamily="34" charset="0"/>
              <a:buNone/>
            </a:pPr>
            <a:endParaRPr lang="uk-UA" b="0" i="0" noProof="0" dirty="0">
              <a:solidFill>
                <a:srgbClr val="231F20"/>
              </a:solidFill>
              <a:effectLst/>
              <a:latin typeface="+mn-lt"/>
            </a:endParaRPr>
          </a:p>
        </p:txBody>
      </p:sp>
      <p:sp>
        <p:nvSpPr>
          <p:cNvPr id="4" name="Номер слайда 3">
            <a:extLst>
              <a:ext uri="{FF2B5EF4-FFF2-40B4-BE49-F238E27FC236}">
                <a16:creationId xmlns:a16="http://schemas.microsoft.com/office/drawing/2014/main" id="{40B97B32-444A-C966-FB15-7C6AB405283E}"/>
              </a:ext>
            </a:extLst>
          </p:cNvPr>
          <p:cNvSpPr>
            <a:spLocks noGrp="1"/>
          </p:cNvSpPr>
          <p:nvPr>
            <p:ph type="sldNum" sz="quarter" idx="5"/>
          </p:nvPr>
        </p:nvSpPr>
        <p:spPr/>
        <p:txBody>
          <a:bodyPr/>
          <a:lstStyle/>
          <a:p>
            <a:fld id="{9F34E120-3DEE-4F71-A295-0D05B9AFF953}" type="slidenum">
              <a:rPr lang="ru-UA" smtClean="0"/>
              <a:t>9</a:t>
            </a:fld>
            <a:endParaRPr lang="ru-UA"/>
          </a:p>
        </p:txBody>
      </p:sp>
    </p:spTree>
    <p:extLst>
      <p:ext uri="{BB962C8B-B14F-4D97-AF65-F5344CB8AC3E}">
        <p14:creationId xmlns:p14="http://schemas.microsoft.com/office/powerpoint/2010/main" val="1799653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85000-707A-BCCF-835E-7F5C1F87B2FF}"/>
              </a:ext>
            </a:extLst>
          </p:cNvPr>
          <p:cNvSpPr>
            <a:spLocks noGrp="1"/>
          </p:cNvSpPr>
          <p:nvPr>
            <p:ph type="ctrTitle"/>
          </p:nvPr>
        </p:nvSpPr>
        <p:spPr>
          <a:xfrm>
            <a:off x="5228948" y="1122363"/>
            <a:ext cx="5439052"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B5C885A4-F2F7-313D-4396-F32C40C196A3}"/>
              </a:ext>
            </a:extLst>
          </p:cNvPr>
          <p:cNvSpPr>
            <a:spLocks noGrp="1"/>
          </p:cNvSpPr>
          <p:nvPr>
            <p:ph type="subTitle" idx="1"/>
          </p:nvPr>
        </p:nvSpPr>
        <p:spPr>
          <a:xfrm>
            <a:off x="5672830" y="3602038"/>
            <a:ext cx="499516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62987EDC-D7B4-4309-7A65-BA0F86F2D151}"/>
              </a:ext>
            </a:extLst>
          </p:cNvPr>
          <p:cNvSpPr>
            <a:spLocks noGrp="1"/>
          </p:cNvSpPr>
          <p:nvPr>
            <p:ph type="dt" sz="half" idx="10"/>
          </p:nvPr>
        </p:nvSpPr>
        <p:spPr/>
        <p:txBody>
          <a:bodyPr/>
          <a:lstStyle/>
          <a:p>
            <a:fld id="{40EB4E91-D328-4C1A-9F88-B6C74C43005D}" type="datetimeFigureOut">
              <a:rPr lang="ru-UA" smtClean="0"/>
              <a:t>01.07.2025</a:t>
            </a:fld>
            <a:endParaRPr lang="ru-UA"/>
          </a:p>
        </p:txBody>
      </p:sp>
      <p:sp>
        <p:nvSpPr>
          <p:cNvPr id="5" name="Нижний колонтитул 4">
            <a:extLst>
              <a:ext uri="{FF2B5EF4-FFF2-40B4-BE49-F238E27FC236}">
                <a16:creationId xmlns:a16="http://schemas.microsoft.com/office/drawing/2014/main" id="{FD848406-63E5-56EB-1D09-4EDCAE85FF1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D806E60-E0DF-FF2C-1EC3-D3C989B67C9C}"/>
              </a:ext>
            </a:extLst>
          </p:cNvPr>
          <p:cNvSpPr>
            <a:spLocks noGrp="1"/>
          </p:cNvSpPr>
          <p:nvPr>
            <p:ph type="sldNum" sz="quarter" idx="12"/>
          </p:nvPr>
        </p:nvSpPr>
        <p:spPr/>
        <p:txBody>
          <a:bodyPr/>
          <a:lstStyle/>
          <a:p>
            <a:fld id="{0D223EDF-C421-44D1-B1B7-87CB0D0E01A1}" type="slidenum">
              <a:rPr lang="ru-UA" smtClean="0"/>
              <a:t>‹#›</a:t>
            </a:fld>
            <a:endParaRPr lang="ru-UA"/>
          </a:p>
        </p:txBody>
      </p:sp>
      <p:pic>
        <p:nvPicPr>
          <p:cNvPr id="7" name="Рисунок 6">
            <a:extLst>
              <a:ext uri="{FF2B5EF4-FFF2-40B4-BE49-F238E27FC236}">
                <a16:creationId xmlns:a16="http://schemas.microsoft.com/office/drawing/2014/main" id="{86958F96-D658-E610-1E09-7D9529B927A9}"/>
              </a:ext>
            </a:extLst>
          </p:cNvPr>
          <p:cNvPicPr>
            <a:picLocks noChangeAspect="1"/>
          </p:cNvPicPr>
          <p:nvPr userDrawn="1"/>
        </p:nvPicPr>
        <p:blipFill rotWithShape="1">
          <a:blip r:embed="rId2"/>
          <a:srcRect l="25242" t="8226" r="51617" b="4185"/>
          <a:stretch/>
        </p:blipFill>
        <p:spPr>
          <a:xfrm>
            <a:off x="0" y="0"/>
            <a:ext cx="3225421" cy="6867024"/>
          </a:xfrm>
          <a:prstGeom prst="rect">
            <a:avLst/>
          </a:prstGeom>
        </p:spPr>
      </p:pic>
    </p:spTree>
    <p:extLst>
      <p:ext uri="{BB962C8B-B14F-4D97-AF65-F5344CB8AC3E}">
        <p14:creationId xmlns:p14="http://schemas.microsoft.com/office/powerpoint/2010/main" val="29586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F725C0-A518-D2A2-B85B-273A69FA7B2A}"/>
              </a:ext>
            </a:extLst>
          </p:cNvPr>
          <p:cNvSpPr>
            <a:spLocks noGrp="1"/>
          </p:cNvSpPr>
          <p:nvPr>
            <p:ph idx="1"/>
          </p:nvPr>
        </p:nvSpPr>
        <p:spPr>
          <a:xfrm>
            <a:off x="518605" y="1278384"/>
            <a:ext cx="11572042" cy="4898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pic>
        <p:nvPicPr>
          <p:cNvPr id="8" name="Рисунок 7">
            <a:extLst>
              <a:ext uri="{FF2B5EF4-FFF2-40B4-BE49-F238E27FC236}">
                <a16:creationId xmlns:a16="http://schemas.microsoft.com/office/drawing/2014/main" id="{3578DE16-14C8-70E3-6E11-51A1B300A35C}"/>
              </a:ext>
            </a:extLst>
          </p:cNvPr>
          <p:cNvPicPr>
            <a:picLocks noChangeAspect="1"/>
          </p:cNvPicPr>
          <p:nvPr userDrawn="1"/>
        </p:nvPicPr>
        <p:blipFill rotWithShape="1">
          <a:blip r:embed="rId2"/>
          <a:srcRect l="16208" t="62439" r="16841" b="18233"/>
          <a:stretch/>
        </p:blipFill>
        <p:spPr>
          <a:xfrm>
            <a:off x="0" y="41773"/>
            <a:ext cx="3858322" cy="626564"/>
          </a:xfrm>
          <a:prstGeom prst="rect">
            <a:avLst/>
          </a:prstGeom>
        </p:spPr>
      </p:pic>
      <p:sp>
        <p:nvSpPr>
          <p:cNvPr id="9" name="Номер слайда 8">
            <a:extLst>
              <a:ext uri="{FF2B5EF4-FFF2-40B4-BE49-F238E27FC236}">
                <a16:creationId xmlns:a16="http://schemas.microsoft.com/office/drawing/2014/main" id="{52A6FE6D-958A-8832-B008-FF13219051E2}"/>
              </a:ext>
            </a:extLst>
          </p:cNvPr>
          <p:cNvSpPr txBox="1">
            <a:spLocks/>
          </p:cNvSpPr>
          <p:nvPr userDrawn="1"/>
        </p:nvSpPr>
        <p:spPr>
          <a:xfrm>
            <a:off x="11536532" y="0"/>
            <a:ext cx="655468"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D223EDF-C421-44D1-B1B7-87CB0D0E01A1}" type="slidenum">
              <a:rPr lang="ru-UA" b="1" smtClean="0"/>
              <a:pPr algn="l"/>
              <a:t>‹#›</a:t>
            </a:fld>
            <a:endParaRPr lang="ru-UA" b="1" dirty="0"/>
          </a:p>
        </p:txBody>
      </p:sp>
      <p:sp>
        <p:nvSpPr>
          <p:cNvPr id="10" name="Місце для дати 9">
            <a:extLst>
              <a:ext uri="{FF2B5EF4-FFF2-40B4-BE49-F238E27FC236}">
                <a16:creationId xmlns:a16="http://schemas.microsoft.com/office/drawing/2014/main" id="{FF72D2ED-90D0-B862-A930-99F73FE3DB8E}"/>
              </a:ext>
            </a:extLst>
          </p:cNvPr>
          <p:cNvSpPr>
            <a:spLocks noGrp="1"/>
          </p:cNvSpPr>
          <p:nvPr>
            <p:ph type="dt" sz="half" idx="13"/>
          </p:nvPr>
        </p:nvSpPr>
        <p:spPr/>
        <p:txBody>
          <a:bodyPr/>
          <a:lstStyle/>
          <a:p>
            <a:fld id="{40EB4E91-D328-4C1A-9F88-B6C74C43005D}" type="datetimeFigureOut">
              <a:rPr lang="ru-UA" smtClean="0"/>
              <a:t>01.07.2025</a:t>
            </a:fld>
            <a:endParaRPr lang="ru-UA"/>
          </a:p>
        </p:txBody>
      </p:sp>
      <p:sp>
        <p:nvSpPr>
          <p:cNvPr id="11" name="Місце для нижнього колонтитула 10">
            <a:extLst>
              <a:ext uri="{FF2B5EF4-FFF2-40B4-BE49-F238E27FC236}">
                <a16:creationId xmlns:a16="http://schemas.microsoft.com/office/drawing/2014/main" id="{721A1E0A-968E-0A59-6B9C-A8D1F94380EA}"/>
              </a:ext>
            </a:extLst>
          </p:cNvPr>
          <p:cNvSpPr>
            <a:spLocks noGrp="1"/>
          </p:cNvSpPr>
          <p:nvPr>
            <p:ph type="ftr" sz="quarter" idx="14"/>
          </p:nvPr>
        </p:nvSpPr>
        <p:spPr/>
        <p:txBody>
          <a:bodyPr/>
          <a:lstStyle/>
          <a:p>
            <a:endParaRPr lang="ru-UA"/>
          </a:p>
        </p:txBody>
      </p:sp>
      <p:sp>
        <p:nvSpPr>
          <p:cNvPr id="13" name="Заголовок 1">
            <a:extLst>
              <a:ext uri="{FF2B5EF4-FFF2-40B4-BE49-F238E27FC236}">
                <a16:creationId xmlns:a16="http://schemas.microsoft.com/office/drawing/2014/main" id="{6450D046-47C7-D981-DAFF-93693F1F0786}"/>
              </a:ext>
            </a:extLst>
          </p:cNvPr>
          <p:cNvSpPr>
            <a:spLocks noGrp="1"/>
          </p:cNvSpPr>
          <p:nvPr>
            <p:ph type="title" hasCustomPrompt="1"/>
          </p:nvPr>
        </p:nvSpPr>
        <p:spPr>
          <a:xfrm>
            <a:off x="518604" y="507169"/>
            <a:ext cx="11572042" cy="691316"/>
          </a:xfrm>
        </p:spPr>
        <p:txBody>
          <a:bodyPr lIns="0" tIns="0" rIns="0" bIns="0" anchor="t" anchorCtr="0">
            <a:normAutofit/>
          </a:bodyPr>
          <a:lstStyle>
            <a:lvl1pPr algn="ctr">
              <a:defRPr sz="2800" b="1">
                <a:solidFill>
                  <a:srgbClr val="0166B3"/>
                </a:solidFill>
                <a:latin typeface="+mn-lt"/>
              </a:defRPr>
            </a:lvl1pPr>
          </a:lstStyle>
          <a:p>
            <a:r>
              <a:rPr lang="ru-RU" dirty="0"/>
              <a:t>Образец</a:t>
            </a:r>
            <a:r>
              <a:rPr lang="en-US" dirty="0"/>
              <a:t> </a:t>
            </a:r>
            <a:r>
              <a:rPr lang="ru-RU" dirty="0"/>
              <a:t>заголовка</a:t>
            </a:r>
            <a:endParaRPr lang="ru-UA" dirty="0"/>
          </a:p>
        </p:txBody>
      </p:sp>
      <p:sp>
        <p:nvSpPr>
          <p:cNvPr id="14" name="Номер слайда 8">
            <a:extLst>
              <a:ext uri="{FF2B5EF4-FFF2-40B4-BE49-F238E27FC236}">
                <a16:creationId xmlns:a16="http://schemas.microsoft.com/office/drawing/2014/main" id="{CB5CA457-1DA9-6BCE-DABA-00B5445EE39A}"/>
              </a:ext>
            </a:extLst>
          </p:cNvPr>
          <p:cNvSpPr txBox="1">
            <a:spLocks/>
          </p:cNvSpPr>
          <p:nvPr userDrawn="1"/>
        </p:nvSpPr>
        <p:spPr>
          <a:xfrm>
            <a:off x="9347447" y="6492875"/>
            <a:ext cx="2743200"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166B3"/>
                </a:solidFill>
                <a:latin typeface="Minion Pro Med" panose="02040503050201020203" pitchFamily="18" charset="0"/>
              </a:rPr>
              <a:t>nubip.edu.ua</a:t>
            </a:r>
            <a:endParaRPr lang="ru-UA" dirty="0"/>
          </a:p>
        </p:txBody>
      </p:sp>
    </p:spTree>
    <p:extLst>
      <p:ext uri="{BB962C8B-B14F-4D97-AF65-F5344CB8AC3E}">
        <p14:creationId xmlns:p14="http://schemas.microsoft.com/office/powerpoint/2010/main" val="362159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CF45AA7-9DAE-6E84-1B86-3981B17460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26982E76-6529-CA58-0921-FA53A26A72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pic>
        <p:nvPicPr>
          <p:cNvPr id="9" name="Рисунок 8">
            <a:extLst>
              <a:ext uri="{FF2B5EF4-FFF2-40B4-BE49-F238E27FC236}">
                <a16:creationId xmlns:a16="http://schemas.microsoft.com/office/drawing/2014/main" id="{D03824C0-580F-52B0-65B0-D7E84FC9AA39}"/>
              </a:ext>
            </a:extLst>
          </p:cNvPr>
          <p:cNvPicPr>
            <a:picLocks noChangeAspect="1"/>
          </p:cNvPicPr>
          <p:nvPr userDrawn="1"/>
        </p:nvPicPr>
        <p:blipFill rotWithShape="1">
          <a:blip r:embed="rId2"/>
          <a:srcRect l="16208" t="62439" r="16841" b="18233"/>
          <a:stretch/>
        </p:blipFill>
        <p:spPr>
          <a:xfrm>
            <a:off x="0" y="41773"/>
            <a:ext cx="3858322" cy="626564"/>
          </a:xfrm>
          <a:prstGeom prst="rect">
            <a:avLst/>
          </a:prstGeom>
        </p:spPr>
      </p:pic>
      <p:sp>
        <p:nvSpPr>
          <p:cNvPr id="10" name="Номер слайда 8">
            <a:extLst>
              <a:ext uri="{FF2B5EF4-FFF2-40B4-BE49-F238E27FC236}">
                <a16:creationId xmlns:a16="http://schemas.microsoft.com/office/drawing/2014/main" id="{5B543A4B-C5F5-8E25-F7C2-7F9A42852ED3}"/>
              </a:ext>
            </a:extLst>
          </p:cNvPr>
          <p:cNvSpPr txBox="1">
            <a:spLocks/>
          </p:cNvSpPr>
          <p:nvPr userDrawn="1"/>
        </p:nvSpPr>
        <p:spPr>
          <a:xfrm>
            <a:off x="11536532" y="0"/>
            <a:ext cx="655468"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D223EDF-C421-44D1-B1B7-87CB0D0E01A1}" type="slidenum">
              <a:rPr lang="ru-UA" b="1" smtClean="0"/>
              <a:pPr algn="l"/>
              <a:t>‹#›</a:t>
            </a:fld>
            <a:endParaRPr lang="ru-UA" b="1" dirty="0"/>
          </a:p>
        </p:txBody>
      </p:sp>
      <p:sp>
        <p:nvSpPr>
          <p:cNvPr id="12" name="Заголовок 1">
            <a:extLst>
              <a:ext uri="{FF2B5EF4-FFF2-40B4-BE49-F238E27FC236}">
                <a16:creationId xmlns:a16="http://schemas.microsoft.com/office/drawing/2014/main" id="{1A39DF0F-3DD5-6756-6C30-E4CB379593F0}"/>
              </a:ext>
            </a:extLst>
          </p:cNvPr>
          <p:cNvSpPr>
            <a:spLocks noGrp="1"/>
          </p:cNvSpPr>
          <p:nvPr>
            <p:ph type="title" hasCustomPrompt="1"/>
          </p:nvPr>
        </p:nvSpPr>
        <p:spPr>
          <a:xfrm>
            <a:off x="518603" y="507169"/>
            <a:ext cx="11572044" cy="700194"/>
          </a:xfrm>
        </p:spPr>
        <p:txBody>
          <a:bodyPr lIns="0" tIns="0" rIns="0" bIns="0">
            <a:normAutofit/>
          </a:bodyPr>
          <a:lstStyle>
            <a:lvl1pPr algn="ctr">
              <a:defRPr sz="2800" b="1">
                <a:solidFill>
                  <a:srgbClr val="0166B3"/>
                </a:solidFill>
                <a:latin typeface="+mn-lt"/>
              </a:defRPr>
            </a:lvl1pPr>
          </a:lstStyle>
          <a:p>
            <a:r>
              <a:rPr lang="ru-RU" dirty="0"/>
              <a:t>Образец</a:t>
            </a:r>
            <a:r>
              <a:rPr lang="en-US" dirty="0"/>
              <a:t> </a:t>
            </a:r>
            <a:r>
              <a:rPr lang="ru-RU" dirty="0"/>
              <a:t>заголовка</a:t>
            </a:r>
            <a:br>
              <a:rPr lang="ru-RU" dirty="0"/>
            </a:br>
            <a:endParaRPr lang="ru-UA" dirty="0"/>
          </a:p>
        </p:txBody>
      </p:sp>
      <p:sp>
        <p:nvSpPr>
          <p:cNvPr id="13" name="Номер слайда 8">
            <a:extLst>
              <a:ext uri="{FF2B5EF4-FFF2-40B4-BE49-F238E27FC236}">
                <a16:creationId xmlns:a16="http://schemas.microsoft.com/office/drawing/2014/main" id="{A9EC1AF3-7941-87C3-D80D-98E30395785B}"/>
              </a:ext>
            </a:extLst>
          </p:cNvPr>
          <p:cNvSpPr txBox="1">
            <a:spLocks/>
          </p:cNvSpPr>
          <p:nvPr userDrawn="1"/>
        </p:nvSpPr>
        <p:spPr>
          <a:xfrm>
            <a:off x="9347447" y="6492875"/>
            <a:ext cx="2743200"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166B3"/>
                </a:solidFill>
                <a:latin typeface="Minion Pro Med" panose="02040503050201020203" pitchFamily="18" charset="0"/>
              </a:rPr>
              <a:t>nubip.edu.ua</a:t>
            </a:r>
            <a:endParaRPr lang="ru-UA" dirty="0"/>
          </a:p>
        </p:txBody>
      </p:sp>
    </p:spTree>
    <p:extLst>
      <p:ext uri="{BB962C8B-B14F-4D97-AF65-F5344CB8AC3E}">
        <p14:creationId xmlns:p14="http://schemas.microsoft.com/office/powerpoint/2010/main" val="264193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CA803DC-5192-9C09-EA3A-AF1B86684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0D04708-5E30-D267-B4AE-73C467B107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84B7D774-1765-A58A-8208-2782D97C9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DE84E1E-13F8-6FD5-3DDD-26FE85ECD72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pic>
        <p:nvPicPr>
          <p:cNvPr id="10" name="Рисунок 9">
            <a:extLst>
              <a:ext uri="{FF2B5EF4-FFF2-40B4-BE49-F238E27FC236}">
                <a16:creationId xmlns:a16="http://schemas.microsoft.com/office/drawing/2014/main" id="{7CB43350-4B89-52EC-5300-49284EDD3968}"/>
              </a:ext>
            </a:extLst>
          </p:cNvPr>
          <p:cNvPicPr>
            <a:picLocks noChangeAspect="1"/>
          </p:cNvPicPr>
          <p:nvPr userDrawn="1"/>
        </p:nvPicPr>
        <p:blipFill rotWithShape="1">
          <a:blip r:embed="rId2"/>
          <a:srcRect l="16208" t="62439" r="16841" b="18233"/>
          <a:stretch/>
        </p:blipFill>
        <p:spPr>
          <a:xfrm>
            <a:off x="0" y="41773"/>
            <a:ext cx="3858322" cy="626564"/>
          </a:xfrm>
          <a:prstGeom prst="rect">
            <a:avLst/>
          </a:prstGeom>
        </p:spPr>
      </p:pic>
      <p:sp>
        <p:nvSpPr>
          <p:cNvPr id="14" name="Номер слайда 8">
            <a:extLst>
              <a:ext uri="{FF2B5EF4-FFF2-40B4-BE49-F238E27FC236}">
                <a16:creationId xmlns:a16="http://schemas.microsoft.com/office/drawing/2014/main" id="{2EB9A3E5-73DC-541F-D4C5-0A31F3C15E01}"/>
              </a:ext>
            </a:extLst>
          </p:cNvPr>
          <p:cNvSpPr txBox="1">
            <a:spLocks/>
          </p:cNvSpPr>
          <p:nvPr userDrawn="1"/>
        </p:nvSpPr>
        <p:spPr>
          <a:xfrm>
            <a:off x="11536532" y="0"/>
            <a:ext cx="655468"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D223EDF-C421-44D1-B1B7-87CB0D0E01A1}" type="slidenum">
              <a:rPr lang="ru-UA" b="1" smtClean="0"/>
              <a:pPr algn="l"/>
              <a:t>‹#›</a:t>
            </a:fld>
            <a:endParaRPr lang="ru-UA" b="1" dirty="0"/>
          </a:p>
        </p:txBody>
      </p:sp>
      <p:sp>
        <p:nvSpPr>
          <p:cNvPr id="18" name="Заголовок 1">
            <a:extLst>
              <a:ext uri="{FF2B5EF4-FFF2-40B4-BE49-F238E27FC236}">
                <a16:creationId xmlns:a16="http://schemas.microsoft.com/office/drawing/2014/main" id="{03A10F65-350B-56DC-BDA1-CBF3D7787462}"/>
              </a:ext>
            </a:extLst>
          </p:cNvPr>
          <p:cNvSpPr>
            <a:spLocks noGrp="1"/>
          </p:cNvSpPr>
          <p:nvPr>
            <p:ph type="title" hasCustomPrompt="1"/>
          </p:nvPr>
        </p:nvSpPr>
        <p:spPr>
          <a:xfrm>
            <a:off x="518603" y="507169"/>
            <a:ext cx="11572044" cy="753460"/>
          </a:xfrm>
        </p:spPr>
        <p:txBody>
          <a:bodyPr lIns="0" tIns="0" rIns="0" bIns="0">
            <a:normAutofit/>
          </a:bodyPr>
          <a:lstStyle>
            <a:lvl1pPr algn="ctr">
              <a:defRPr sz="2800" b="1">
                <a:solidFill>
                  <a:srgbClr val="0166B3"/>
                </a:solidFill>
                <a:latin typeface="+mn-lt"/>
              </a:defRPr>
            </a:lvl1pPr>
          </a:lstStyle>
          <a:p>
            <a:r>
              <a:rPr lang="ru-RU" dirty="0"/>
              <a:t>Образец</a:t>
            </a:r>
            <a:r>
              <a:rPr lang="en-US" dirty="0"/>
              <a:t> </a:t>
            </a:r>
            <a:r>
              <a:rPr lang="ru-RU" dirty="0"/>
              <a:t>заголовка</a:t>
            </a:r>
            <a:br>
              <a:rPr lang="ru-RU" dirty="0"/>
            </a:br>
            <a:endParaRPr lang="ru-UA" dirty="0"/>
          </a:p>
        </p:txBody>
      </p:sp>
      <p:sp>
        <p:nvSpPr>
          <p:cNvPr id="19" name="Номер слайда 8">
            <a:extLst>
              <a:ext uri="{FF2B5EF4-FFF2-40B4-BE49-F238E27FC236}">
                <a16:creationId xmlns:a16="http://schemas.microsoft.com/office/drawing/2014/main" id="{CC2D10A1-A3CE-2596-6FFF-83D94F7EA80E}"/>
              </a:ext>
            </a:extLst>
          </p:cNvPr>
          <p:cNvSpPr txBox="1">
            <a:spLocks/>
          </p:cNvSpPr>
          <p:nvPr userDrawn="1"/>
        </p:nvSpPr>
        <p:spPr>
          <a:xfrm>
            <a:off x="9347447" y="6492875"/>
            <a:ext cx="2743200"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166B3"/>
                </a:solidFill>
                <a:latin typeface="Minion Pro Med" panose="02040503050201020203" pitchFamily="18" charset="0"/>
              </a:rPr>
              <a:t>nubip.edu.ua</a:t>
            </a:r>
            <a:endParaRPr lang="ru-UA" dirty="0"/>
          </a:p>
        </p:txBody>
      </p:sp>
    </p:spTree>
    <p:extLst>
      <p:ext uri="{BB962C8B-B14F-4D97-AF65-F5344CB8AC3E}">
        <p14:creationId xmlns:p14="http://schemas.microsoft.com/office/powerpoint/2010/main" val="353944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22F71F9-8B60-7973-73E6-729A5F08EB4E}"/>
              </a:ext>
            </a:extLst>
          </p:cNvPr>
          <p:cNvPicPr>
            <a:picLocks noChangeAspect="1"/>
          </p:cNvPicPr>
          <p:nvPr userDrawn="1"/>
        </p:nvPicPr>
        <p:blipFill rotWithShape="1">
          <a:blip r:embed="rId2"/>
          <a:srcRect l="16208" t="62439" r="16841" b="18233"/>
          <a:stretch/>
        </p:blipFill>
        <p:spPr>
          <a:xfrm>
            <a:off x="0" y="41773"/>
            <a:ext cx="3858322" cy="626564"/>
          </a:xfrm>
          <a:prstGeom prst="rect">
            <a:avLst/>
          </a:prstGeom>
        </p:spPr>
      </p:pic>
      <p:sp>
        <p:nvSpPr>
          <p:cNvPr id="8" name="Номер слайда 8">
            <a:extLst>
              <a:ext uri="{FF2B5EF4-FFF2-40B4-BE49-F238E27FC236}">
                <a16:creationId xmlns:a16="http://schemas.microsoft.com/office/drawing/2014/main" id="{9A47AEA2-B5DA-7689-6BC7-A4ACEA8702BF}"/>
              </a:ext>
            </a:extLst>
          </p:cNvPr>
          <p:cNvSpPr txBox="1">
            <a:spLocks/>
          </p:cNvSpPr>
          <p:nvPr userDrawn="1"/>
        </p:nvSpPr>
        <p:spPr>
          <a:xfrm>
            <a:off x="11536532" y="0"/>
            <a:ext cx="655468"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D223EDF-C421-44D1-B1B7-87CB0D0E01A1}" type="slidenum">
              <a:rPr lang="ru-UA" b="1" smtClean="0"/>
              <a:pPr algn="l"/>
              <a:t>‹#›</a:t>
            </a:fld>
            <a:endParaRPr lang="ru-UA" b="1" dirty="0"/>
          </a:p>
        </p:txBody>
      </p:sp>
      <p:sp>
        <p:nvSpPr>
          <p:cNvPr id="20" name="Заголовок 1">
            <a:extLst>
              <a:ext uri="{FF2B5EF4-FFF2-40B4-BE49-F238E27FC236}">
                <a16:creationId xmlns:a16="http://schemas.microsoft.com/office/drawing/2014/main" id="{BBF9F2C6-6988-BE47-1CC3-6DEC681074E3}"/>
              </a:ext>
            </a:extLst>
          </p:cNvPr>
          <p:cNvSpPr>
            <a:spLocks noGrp="1"/>
          </p:cNvSpPr>
          <p:nvPr>
            <p:ph type="title" hasCustomPrompt="1"/>
          </p:nvPr>
        </p:nvSpPr>
        <p:spPr>
          <a:xfrm>
            <a:off x="518603" y="507169"/>
            <a:ext cx="11572044" cy="709072"/>
          </a:xfrm>
        </p:spPr>
        <p:txBody>
          <a:bodyPr lIns="0" tIns="0" rIns="0" bIns="0">
            <a:normAutofit/>
          </a:bodyPr>
          <a:lstStyle>
            <a:lvl1pPr algn="ctr">
              <a:defRPr sz="2800" b="1">
                <a:solidFill>
                  <a:srgbClr val="0166B3"/>
                </a:solidFill>
                <a:latin typeface="+mn-lt"/>
              </a:defRPr>
            </a:lvl1pPr>
          </a:lstStyle>
          <a:p>
            <a:r>
              <a:rPr lang="ru-RU" dirty="0"/>
              <a:t>Образец</a:t>
            </a:r>
            <a:r>
              <a:rPr lang="en-US" dirty="0"/>
              <a:t> </a:t>
            </a:r>
            <a:r>
              <a:rPr lang="ru-RU" dirty="0"/>
              <a:t>заголовка</a:t>
            </a:r>
            <a:br>
              <a:rPr lang="ru-RU" dirty="0"/>
            </a:br>
            <a:endParaRPr lang="ru-UA" dirty="0"/>
          </a:p>
        </p:txBody>
      </p:sp>
      <p:sp>
        <p:nvSpPr>
          <p:cNvPr id="22" name="Номер слайда 8">
            <a:extLst>
              <a:ext uri="{FF2B5EF4-FFF2-40B4-BE49-F238E27FC236}">
                <a16:creationId xmlns:a16="http://schemas.microsoft.com/office/drawing/2014/main" id="{A956EC7B-42AF-E592-FE5C-60C85580E952}"/>
              </a:ext>
            </a:extLst>
          </p:cNvPr>
          <p:cNvSpPr txBox="1">
            <a:spLocks/>
          </p:cNvSpPr>
          <p:nvPr userDrawn="1"/>
        </p:nvSpPr>
        <p:spPr>
          <a:xfrm>
            <a:off x="9347447" y="6492875"/>
            <a:ext cx="2743200"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166B3"/>
                </a:solidFill>
                <a:latin typeface="Minion Pro Med" panose="02040503050201020203" pitchFamily="18" charset="0"/>
              </a:rPr>
              <a:t>nubip.edu.ua</a:t>
            </a:r>
            <a:endParaRPr lang="ru-UA" dirty="0"/>
          </a:p>
        </p:txBody>
      </p:sp>
    </p:spTree>
    <p:extLst>
      <p:ext uri="{BB962C8B-B14F-4D97-AF65-F5344CB8AC3E}">
        <p14:creationId xmlns:p14="http://schemas.microsoft.com/office/powerpoint/2010/main" val="333814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540D9BE-31E7-19FF-B96F-6296C87EC0AF}"/>
              </a:ext>
            </a:extLst>
          </p:cNvPr>
          <p:cNvPicPr>
            <a:picLocks noChangeAspect="1"/>
          </p:cNvPicPr>
          <p:nvPr userDrawn="1"/>
        </p:nvPicPr>
        <p:blipFill rotWithShape="1">
          <a:blip r:embed="rId2"/>
          <a:srcRect l="16208" t="62439" r="16841" b="18233"/>
          <a:stretch/>
        </p:blipFill>
        <p:spPr>
          <a:xfrm>
            <a:off x="0" y="41773"/>
            <a:ext cx="3858322" cy="626564"/>
          </a:xfrm>
          <a:prstGeom prst="rect">
            <a:avLst/>
          </a:prstGeom>
        </p:spPr>
      </p:pic>
      <p:sp>
        <p:nvSpPr>
          <p:cNvPr id="7" name="Номер слайда 8">
            <a:extLst>
              <a:ext uri="{FF2B5EF4-FFF2-40B4-BE49-F238E27FC236}">
                <a16:creationId xmlns:a16="http://schemas.microsoft.com/office/drawing/2014/main" id="{471F1078-78D9-2ED4-0D31-79E492E0D98B}"/>
              </a:ext>
            </a:extLst>
          </p:cNvPr>
          <p:cNvSpPr txBox="1">
            <a:spLocks/>
          </p:cNvSpPr>
          <p:nvPr userDrawn="1"/>
        </p:nvSpPr>
        <p:spPr>
          <a:xfrm>
            <a:off x="11536532" y="0"/>
            <a:ext cx="655468"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D223EDF-C421-44D1-B1B7-87CB0D0E01A1}" type="slidenum">
              <a:rPr lang="ru-UA" b="1" smtClean="0"/>
              <a:pPr algn="l"/>
              <a:t>‹#›</a:t>
            </a:fld>
            <a:endParaRPr lang="ru-UA" b="1" dirty="0"/>
          </a:p>
        </p:txBody>
      </p:sp>
      <p:sp>
        <p:nvSpPr>
          <p:cNvPr id="8" name="Номер слайда 8">
            <a:extLst>
              <a:ext uri="{FF2B5EF4-FFF2-40B4-BE49-F238E27FC236}">
                <a16:creationId xmlns:a16="http://schemas.microsoft.com/office/drawing/2014/main" id="{DC9AD6FA-2C8A-7BB3-3178-E8D8C8451D35}"/>
              </a:ext>
            </a:extLst>
          </p:cNvPr>
          <p:cNvSpPr txBox="1">
            <a:spLocks/>
          </p:cNvSpPr>
          <p:nvPr userDrawn="1"/>
        </p:nvSpPr>
        <p:spPr>
          <a:xfrm>
            <a:off x="9347447" y="6492875"/>
            <a:ext cx="2743200" cy="365125"/>
          </a:xfrm>
          <a:prstGeom prst="rect">
            <a:avLst/>
          </a:prstGeom>
        </p:spPr>
        <p:txBody>
          <a:bodyPr vert="horz" lIns="91440" tIns="45720" rIns="91440" bIns="45720" rtlCol="0" anchor="ctr"/>
          <a:lstStyle>
            <a:defPPr>
              <a:defRPr lang="ru-UA"/>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166B3"/>
                </a:solidFill>
                <a:latin typeface="Minion Pro Med" panose="02040503050201020203" pitchFamily="18" charset="0"/>
              </a:rPr>
              <a:t>nubip.edu.ua</a:t>
            </a:r>
            <a:endParaRPr lang="ru-UA" dirty="0"/>
          </a:p>
        </p:txBody>
      </p:sp>
    </p:spTree>
    <p:extLst>
      <p:ext uri="{BB962C8B-B14F-4D97-AF65-F5344CB8AC3E}">
        <p14:creationId xmlns:p14="http://schemas.microsoft.com/office/powerpoint/2010/main" val="275630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1_Только заголовок">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extLst>
      <p:ext uri="{BB962C8B-B14F-4D97-AF65-F5344CB8AC3E}">
        <p14:creationId xmlns:p14="http://schemas.microsoft.com/office/powerpoint/2010/main" val="165987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D18092-F94E-237C-BE5D-FC2D218DA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034ADDD6-1278-9207-8112-2E5B35BD0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0F77769-7C36-F282-6765-33C8316B0D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B4E91-D328-4C1A-9F88-B6C74C43005D}" type="datetimeFigureOut">
              <a:rPr lang="ru-UA" smtClean="0"/>
              <a:t>01.07.2025</a:t>
            </a:fld>
            <a:endParaRPr lang="ru-UA"/>
          </a:p>
        </p:txBody>
      </p:sp>
      <p:sp>
        <p:nvSpPr>
          <p:cNvPr id="5" name="Нижний колонтитул 4">
            <a:extLst>
              <a:ext uri="{FF2B5EF4-FFF2-40B4-BE49-F238E27FC236}">
                <a16:creationId xmlns:a16="http://schemas.microsoft.com/office/drawing/2014/main" id="{BE7E5483-9F7D-CD3B-8B93-AAF64C645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B05EE84C-34D2-B925-A9BC-731AF2DB5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23EDF-C421-44D1-B1B7-87CB0D0E01A1}" type="slidenum">
              <a:rPr lang="ru-UA" smtClean="0"/>
              <a:t>‹#›</a:t>
            </a:fld>
            <a:endParaRPr lang="ru-UA"/>
          </a:p>
        </p:txBody>
      </p:sp>
    </p:spTree>
    <p:extLst>
      <p:ext uri="{BB962C8B-B14F-4D97-AF65-F5344CB8AC3E}">
        <p14:creationId xmlns:p14="http://schemas.microsoft.com/office/powerpoint/2010/main" val="4163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0">
            <a:extLst>
              <a:ext uri="{FF2B5EF4-FFF2-40B4-BE49-F238E27FC236}">
                <a16:creationId xmlns:a16="http://schemas.microsoft.com/office/drawing/2014/main" id="{DC65C607-AE32-E407-EA8C-F8517449409E}"/>
              </a:ext>
            </a:extLst>
          </p:cNvPr>
          <p:cNvSpPr txBox="1">
            <a:spLocks/>
          </p:cNvSpPr>
          <p:nvPr/>
        </p:nvSpPr>
        <p:spPr>
          <a:xfrm>
            <a:off x="3772273" y="79102"/>
            <a:ext cx="8297807" cy="13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rgbClr val="0166B3"/>
                </a:solidFill>
                <a:latin typeface="Minion Pro SmBd" panose="02040603060201020203" pitchFamily="18" charset="0"/>
                <a:cs typeface="Arial" panose="020B0604020202020204" pitchFamily="34" charset="0"/>
              </a:rPr>
              <a:t>НАЦІОНАЛЬНИЙ УНІВЕРСИТЕТ БІОРЕСУРСІВ </a:t>
            </a:r>
            <a:br>
              <a:rPr lang="ru-RU" sz="2800" dirty="0">
                <a:solidFill>
                  <a:srgbClr val="0166B3"/>
                </a:solidFill>
                <a:latin typeface="Minion Pro SmBd" panose="02040603060201020203" pitchFamily="18" charset="0"/>
                <a:cs typeface="Arial" panose="020B0604020202020204" pitchFamily="34" charset="0"/>
              </a:rPr>
            </a:br>
            <a:r>
              <a:rPr lang="ru-RU" sz="2800" dirty="0">
                <a:solidFill>
                  <a:srgbClr val="0166B3"/>
                </a:solidFill>
                <a:latin typeface="Minion Pro SmBd" panose="02040603060201020203" pitchFamily="18" charset="0"/>
                <a:cs typeface="Arial" panose="020B0604020202020204" pitchFamily="34" charset="0"/>
              </a:rPr>
              <a:t>І ПРИРОДОКОРИСТУВАННЯ УКРАЇНИ</a:t>
            </a:r>
            <a:endParaRPr lang="uk-UA" sz="2800" dirty="0">
              <a:solidFill>
                <a:srgbClr val="0166B3"/>
              </a:solidFill>
              <a:latin typeface="Minion Pro SmBd" panose="02040603060201020203" pitchFamily="18" charset="0"/>
              <a:cs typeface="Arial" panose="020B0604020202020204" pitchFamily="34" charset="0"/>
            </a:endParaRPr>
          </a:p>
        </p:txBody>
      </p:sp>
      <p:sp>
        <p:nvSpPr>
          <p:cNvPr id="9" name="Заголовок 1">
            <a:extLst>
              <a:ext uri="{FF2B5EF4-FFF2-40B4-BE49-F238E27FC236}">
                <a16:creationId xmlns:a16="http://schemas.microsoft.com/office/drawing/2014/main" id="{CB9CE909-26FE-0D58-F6E0-B52469306045}"/>
              </a:ext>
            </a:extLst>
          </p:cNvPr>
          <p:cNvSpPr>
            <a:spLocks noGrp="1"/>
          </p:cNvSpPr>
          <p:nvPr>
            <p:ph type="ctrTitle"/>
          </p:nvPr>
        </p:nvSpPr>
        <p:spPr>
          <a:xfrm>
            <a:off x="3772272" y="1933998"/>
            <a:ext cx="8297807" cy="2220313"/>
          </a:xfrm>
        </p:spPr>
        <p:txBody>
          <a:bodyPr>
            <a:noAutofit/>
          </a:bodyPr>
          <a:lstStyle/>
          <a:p>
            <a:pPr algn="l"/>
            <a:r>
              <a:rPr lang="uk-UA" sz="4800" noProof="0" dirty="0">
                <a:solidFill>
                  <a:srgbClr val="0166B3"/>
                </a:solidFill>
                <a:latin typeface="Minion Pro SmBd" panose="02040603060201020203" pitchFamily="18" charset="0"/>
                <a:cs typeface="Arial" panose="020B0604020202020204" pitchFamily="34" charset="0"/>
              </a:rPr>
              <a:t>Особливості підготовки даних та тренування моделей машинного навчання</a:t>
            </a:r>
          </a:p>
        </p:txBody>
      </p:sp>
      <p:sp>
        <p:nvSpPr>
          <p:cNvPr id="2" name="Текст 4">
            <a:extLst>
              <a:ext uri="{FF2B5EF4-FFF2-40B4-BE49-F238E27FC236}">
                <a16:creationId xmlns:a16="http://schemas.microsoft.com/office/drawing/2014/main" id="{76B6E3E5-C952-EAEB-6155-84F2C494A295}"/>
              </a:ext>
            </a:extLst>
          </p:cNvPr>
          <p:cNvSpPr txBox="1">
            <a:spLocks/>
          </p:cNvSpPr>
          <p:nvPr/>
        </p:nvSpPr>
        <p:spPr>
          <a:xfrm>
            <a:off x="3772271" y="4528498"/>
            <a:ext cx="8297807" cy="808038"/>
          </a:xfrm>
          <a:prstGeom prst="rect">
            <a:avLst/>
          </a:prstGeom>
        </p:spPr>
        <p:txBody>
          <a:bodyPr vert="horz" lIns="91440" tIns="45720" rIns="91440" bIns="45720" rtlCol="0" anchor="ctr"/>
          <a:lstStyle>
            <a:defPPr>
              <a:defRPr lang="ru-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uk-UA" sz="3000" dirty="0">
                <a:solidFill>
                  <a:srgbClr val="0166B3"/>
                </a:solidFill>
                <a:latin typeface="Minion Pro SmBd" panose="02040603060201020203" pitchFamily="18" charset="0"/>
              </a:rPr>
              <a:t>Володимир КРАВЧЕНКО</a:t>
            </a:r>
          </a:p>
        </p:txBody>
      </p:sp>
      <p:sp>
        <p:nvSpPr>
          <p:cNvPr id="4" name="TextBox 3">
            <a:extLst>
              <a:ext uri="{FF2B5EF4-FFF2-40B4-BE49-F238E27FC236}">
                <a16:creationId xmlns:a16="http://schemas.microsoft.com/office/drawing/2014/main" id="{0319213B-5946-546F-99E2-27FDE61EC3B2}"/>
              </a:ext>
            </a:extLst>
          </p:cNvPr>
          <p:cNvSpPr txBox="1"/>
          <p:nvPr/>
        </p:nvSpPr>
        <p:spPr>
          <a:xfrm>
            <a:off x="3772270" y="6175989"/>
            <a:ext cx="8297807" cy="369332"/>
          </a:xfrm>
          <a:prstGeom prst="rect">
            <a:avLst/>
          </a:prstGeom>
          <a:noFill/>
        </p:spPr>
        <p:txBody>
          <a:bodyPr wrap="square">
            <a:spAutoFit/>
          </a:bodyPr>
          <a:lstStyle/>
          <a:p>
            <a:pPr algn="l"/>
            <a:r>
              <a:rPr lang="uk-UA" sz="1800" dirty="0">
                <a:solidFill>
                  <a:srgbClr val="0166B3"/>
                </a:solidFill>
                <a:latin typeface="Minion Pro Med" panose="02040503050201020203" pitchFamily="18" charset="0"/>
              </a:rPr>
              <a:t>2025 р.</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238580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3D2BC-EA61-1FF6-64E4-79D4709E8138}"/>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DF530643-BE08-C5D7-5CD2-E6ABB834FBE5}"/>
              </a:ext>
            </a:extLst>
          </p:cNvPr>
          <p:cNvSpPr>
            <a:spLocks noGrp="1"/>
          </p:cNvSpPr>
          <p:nvPr>
            <p:ph type="title"/>
          </p:nvPr>
        </p:nvSpPr>
        <p:spPr/>
        <p:txBody>
          <a:bodyPr>
            <a:noAutofit/>
          </a:bodyPr>
          <a:lstStyle/>
          <a:p>
            <a:pPr algn="ctr"/>
            <a:r>
              <a:rPr lang="uk-UA" dirty="0"/>
              <a:t>Проблема синхронізації та агрегування даних</a:t>
            </a:r>
            <a:endParaRPr lang="ru-UA" dirty="0"/>
          </a:p>
        </p:txBody>
      </p:sp>
      <p:grpSp>
        <p:nvGrpSpPr>
          <p:cNvPr id="8" name="Группа 7">
            <a:extLst>
              <a:ext uri="{FF2B5EF4-FFF2-40B4-BE49-F238E27FC236}">
                <a16:creationId xmlns:a16="http://schemas.microsoft.com/office/drawing/2014/main" id="{32C29324-BD76-7122-29CB-891A045C9B32}"/>
              </a:ext>
            </a:extLst>
          </p:cNvPr>
          <p:cNvGrpSpPr>
            <a:grpSpLocks noChangeAspect="1"/>
          </p:cNvGrpSpPr>
          <p:nvPr/>
        </p:nvGrpSpPr>
        <p:grpSpPr>
          <a:xfrm>
            <a:off x="3882056" y="1198485"/>
            <a:ext cx="8032412" cy="4976611"/>
            <a:chOff x="2262318" y="1600392"/>
            <a:chExt cx="7667363" cy="4750439"/>
          </a:xfrm>
        </p:grpSpPr>
        <p:pic>
          <p:nvPicPr>
            <p:cNvPr id="2" name="Рисунок 1">
              <a:extLst>
                <a:ext uri="{FF2B5EF4-FFF2-40B4-BE49-F238E27FC236}">
                  <a16:creationId xmlns:a16="http://schemas.microsoft.com/office/drawing/2014/main" id="{2B0871A9-0314-8141-C292-63333B83EDB9}"/>
                </a:ext>
              </a:extLst>
            </p:cNvPr>
            <p:cNvPicPr>
              <a:picLocks noChangeAspect="1"/>
            </p:cNvPicPr>
            <p:nvPr/>
          </p:nvPicPr>
          <p:blipFill>
            <a:blip r:embed="rId3"/>
            <a:stretch>
              <a:fillRect/>
            </a:stretch>
          </p:blipFill>
          <p:spPr>
            <a:xfrm>
              <a:off x="2262318" y="1600392"/>
              <a:ext cx="7667363" cy="4750439"/>
            </a:xfrm>
            <a:prstGeom prst="rect">
              <a:avLst/>
            </a:prstGeom>
          </p:spPr>
        </p:pic>
        <p:sp>
          <p:nvSpPr>
            <p:cNvPr id="4" name="TextBox 3">
              <a:extLst>
                <a:ext uri="{FF2B5EF4-FFF2-40B4-BE49-F238E27FC236}">
                  <a16:creationId xmlns:a16="http://schemas.microsoft.com/office/drawing/2014/main" id="{6E199BC0-BA0E-FEB6-1EED-EB5E63BCDF5E}"/>
                </a:ext>
              </a:extLst>
            </p:cNvPr>
            <p:cNvSpPr txBox="1"/>
            <p:nvPr/>
          </p:nvSpPr>
          <p:spPr>
            <a:xfrm>
              <a:off x="2375210" y="2375210"/>
              <a:ext cx="1256691" cy="276999"/>
            </a:xfrm>
            <a:prstGeom prst="rect">
              <a:avLst/>
            </a:prstGeom>
            <a:solidFill>
              <a:schemeClr val="bg1"/>
            </a:solidFill>
          </p:spPr>
          <p:txBody>
            <a:bodyPr wrap="none" lIns="0" tIns="0" rIns="0" bIns="0" rtlCol="0">
              <a:spAutoFit/>
            </a:bodyPr>
            <a:lstStyle/>
            <a:p>
              <a:r>
                <a:rPr lang="uk-UA" dirty="0">
                  <a:solidFill>
                    <a:srgbClr val="0166B3"/>
                  </a:solidFill>
                </a:rPr>
                <a:t>Екземпляр 1</a:t>
              </a:r>
            </a:p>
          </p:txBody>
        </p:sp>
        <p:sp>
          <p:nvSpPr>
            <p:cNvPr id="5" name="TextBox 4">
              <a:extLst>
                <a:ext uri="{FF2B5EF4-FFF2-40B4-BE49-F238E27FC236}">
                  <a16:creationId xmlns:a16="http://schemas.microsoft.com/office/drawing/2014/main" id="{5131AB8C-AC5E-4EDB-3592-6E8D2126197A}"/>
                </a:ext>
              </a:extLst>
            </p:cNvPr>
            <p:cNvSpPr txBox="1"/>
            <p:nvPr/>
          </p:nvSpPr>
          <p:spPr>
            <a:xfrm>
              <a:off x="2375210" y="3598127"/>
              <a:ext cx="1256691" cy="276999"/>
            </a:xfrm>
            <a:prstGeom prst="rect">
              <a:avLst/>
            </a:prstGeom>
            <a:solidFill>
              <a:schemeClr val="bg1"/>
            </a:solidFill>
          </p:spPr>
          <p:txBody>
            <a:bodyPr wrap="none" lIns="0" tIns="0" rIns="0" bIns="0" rtlCol="0">
              <a:spAutoFit/>
            </a:bodyPr>
            <a:lstStyle/>
            <a:p>
              <a:r>
                <a:rPr lang="uk-UA" dirty="0">
                  <a:solidFill>
                    <a:srgbClr val="0166B3"/>
                  </a:solidFill>
                </a:rPr>
                <a:t>Екземпляр 2</a:t>
              </a:r>
            </a:p>
          </p:txBody>
        </p:sp>
        <p:sp>
          <p:nvSpPr>
            <p:cNvPr id="7" name="TextBox 6">
              <a:extLst>
                <a:ext uri="{FF2B5EF4-FFF2-40B4-BE49-F238E27FC236}">
                  <a16:creationId xmlns:a16="http://schemas.microsoft.com/office/drawing/2014/main" id="{2A7E3EF3-0E7B-8372-1BC0-81CE0A08DB65}"/>
                </a:ext>
              </a:extLst>
            </p:cNvPr>
            <p:cNvSpPr txBox="1"/>
            <p:nvPr/>
          </p:nvSpPr>
          <p:spPr>
            <a:xfrm>
              <a:off x="2375210" y="5119108"/>
              <a:ext cx="1256691" cy="276999"/>
            </a:xfrm>
            <a:prstGeom prst="rect">
              <a:avLst/>
            </a:prstGeom>
            <a:solidFill>
              <a:schemeClr val="bg1"/>
            </a:solidFill>
          </p:spPr>
          <p:txBody>
            <a:bodyPr wrap="none" lIns="0" tIns="0" rIns="0" bIns="0" rtlCol="0">
              <a:spAutoFit/>
            </a:bodyPr>
            <a:lstStyle/>
            <a:p>
              <a:r>
                <a:rPr lang="uk-UA" dirty="0">
                  <a:solidFill>
                    <a:srgbClr val="0166B3"/>
                  </a:solidFill>
                </a:rPr>
                <a:t>Екземпляр 3</a:t>
              </a:r>
            </a:p>
          </p:txBody>
        </p:sp>
      </p:grpSp>
      <p:sp>
        <p:nvSpPr>
          <p:cNvPr id="9" name="TextBox 8">
            <a:extLst>
              <a:ext uri="{FF2B5EF4-FFF2-40B4-BE49-F238E27FC236}">
                <a16:creationId xmlns:a16="http://schemas.microsoft.com/office/drawing/2014/main" id="{A311C01D-D659-2D32-EB01-B8F233F1F338}"/>
              </a:ext>
            </a:extLst>
          </p:cNvPr>
          <p:cNvSpPr txBox="1"/>
          <p:nvPr/>
        </p:nvSpPr>
        <p:spPr>
          <a:xfrm>
            <a:off x="187219" y="1198485"/>
            <a:ext cx="3213903" cy="5232202"/>
          </a:xfrm>
          <a:prstGeom prst="rect">
            <a:avLst/>
          </a:prstGeom>
          <a:solidFill>
            <a:schemeClr val="bg2"/>
          </a:solidFill>
        </p:spPr>
        <p:txBody>
          <a:bodyPr wrap="square" rtlCol="0">
            <a:spAutoFit/>
          </a:bodyPr>
          <a:lstStyle/>
          <a:p>
            <a:r>
              <a:rPr lang="uk-UA" sz="2000" b="1" dirty="0">
                <a:solidFill>
                  <a:srgbClr val="0166B3"/>
                </a:solidFill>
              </a:rPr>
              <a:t>.</a:t>
            </a:r>
            <a:r>
              <a:rPr lang="en-US" sz="2000" b="1" dirty="0" err="1">
                <a:solidFill>
                  <a:srgbClr val="0166B3"/>
                </a:solidFill>
              </a:rPr>
              <a:t>groupby</a:t>
            </a:r>
            <a:r>
              <a:rPr lang="en-US" sz="2000" b="1" dirty="0">
                <a:solidFill>
                  <a:srgbClr val="0166B3"/>
                </a:solidFill>
              </a:rPr>
              <a:t>()</a:t>
            </a:r>
            <a:r>
              <a:rPr lang="en-US" sz="2000" noProof="0" dirty="0">
                <a:solidFill>
                  <a:srgbClr val="0166B3"/>
                </a:solidFill>
              </a:rPr>
              <a:t> </a:t>
            </a:r>
            <a:r>
              <a:rPr lang="uk-UA" sz="2000" noProof="0" dirty="0">
                <a:solidFill>
                  <a:srgbClr val="0166B3"/>
                </a:solidFill>
              </a:rPr>
              <a:t>групує дані за одним або декількома змінними, застосовуючи функції суми, середнього, </a:t>
            </a:r>
            <a:r>
              <a:rPr lang="uk-UA" sz="2000" dirty="0">
                <a:solidFill>
                  <a:srgbClr val="0166B3"/>
                </a:solidFill>
              </a:rPr>
              <a:t>частоти тощо</a:t>
            </a:r>
            <a:r>
              <a:rPr lang="uk-UA" sz="2000" noProof="0" dirty="0">
                <a:solidFill>
                  <a:srgbClr val="0166B3"/>
                </a:solidFill>
              </a:rPr>
              <a:t>.</a:t>
            </a:r>
          </a:p>
          <a:p>
            <a:endParaRPr lang="uk-UA" dirty="0">
              <a:solidFill>
                <a:srgbClr val="0166B3"/>
              </a:solidFill>
            </a:endParaRPr>
          </a:p>
          <a:p>
            <a:r>
              <a:rPr lang="uk-UA" sz="2000" b="1" dirty="0">
                <a:solidFill>
                  <a:srgbClr val="0166B3"/>
                </a:solidFill>
              </a:rPr>
              <a:t>.</a:t>
            </a:r>
            <a:r>
              <a:rPr lang="en-US" sz="2000" b="1" dirty="0" err="1">
                <a:solidFill>
                  <a:srgbClr val="0166B3"/>
                </a:solidFill>
              </a:rPr>
              <a:t>pivot_table</a:t>
            </a:r>
            <a:r>
              <a:rPr lang="en-US" sz="2000" b="1" dirty="0">
                <a:solidFill>
                  <a:srgbClr val="0166B3"/>
                </a:solidFill>
              </a:rPr>
              <a:t>()</a:t>
            </a:r>
            <a:r>
              <a:rPr lang="uk-UA" sz="2000" b="1" dirty="0">
                <a:solidFill>
                  <a:srgbClr val="0166B3"/>
                </a:solidFill>
              </a:rPr>
              <a:t> </a:t>
            </a:r>
            <a:r>
              <a:rPr lang="uk-UA" sz="2000" noProof="0" dirty="0">
                <a:solidFill>
                  <a:srgbClr val="0166B3"/>
                </a:solidFill>
              </a:rPr>
              <a:t>створює зведену таблицю.</a:t>
            </a:r>
            <a:endParaRPr lang="en-US" sz="2000" dirty="0">
              <a:solidFill>
                <a:srgbClr val="0166B3"/>
              </a:solidFill>
            </a:endParaRPr>
          </a:p>
          <a:p>
            <a:endParaRPr lang="uk-UA" dirty="0">
              <a:solidFill>
                <a:srgbClr val="0166B3"/>
              </a:solidFill>
            </a:endParaRPr>
          </a:p>
          <a:p>
            <a:r>
              <a:rPr lang="uk-UA" sz="2000" b="1" dirty="0">
                <a:solidFill>
                  <a:srgbClr val="0166B3"/>
                </a:solidFill>
              </a:rPr>
              <a:t>.</a:t>
            </a:r>
            <a:r>
              <a:rPr lang="en-US" sz="2000" b="1" dirty="0">
                <a:solidFill>
                  <a:srgbClr val="0166B3"/>
                </a:solidFill>
              </a:rPr>
              <a:t>merge(), </a:t>
            </a:r>
            <a:r>
              <a:rPr lang="en-US" sz="2000" b="1" dirty="0" err="1">
                <a:solidFill>
                  <a:srgbClr val="0166B3"/>
                </a:solidFill>
              </a:rPr>
              <a:t>concat</a:t>
            </a:r>
            <a:r>
              <a:rPr lang="en-US" sz="2000" b="1" dirty="0">
                <a:solidFill>
                  <a:srgbClr val="0166B3"/>
                </a:solidFill>
              </a:rPr>
              <a:t>(), join()</a:t>
            </a:r>
            <a:r>
              <a:rPr lang="uk-UA" sz="2000" b="1" dirty="0">
                <a:solidFill>
                  <a:srgbClr val="0166B3"/>
                </a:solidFill>
              </a:rPr>
              <a:t> </a:t>
            </a:r>
            <a:r>
              <a:rPr lang="uk-UA" sz="2000" noProof="0" dirty="0">
                <a:solidFill>
                  <a:srgbClr val="0166B3"/>
                </a:solidFill>
              </a:rPr>
              <a:t>синхронізації та об'єднання даних з різних джерел за спільними ключами.</a:t>
            </a:r>
          </a:p>
          <a:p>
            <a:endParaRPr lang="uk-UA" dirty="0">
              <a:solidFill>
                <a:srgbClr val="0166B3"/>
              </a:solidFill>
            </a:endParaRPr>
          </a:p>
          <a:p>
            <a:r>
              <a:rPr lang="uk-UA" sz="2000" b="1" dirty="0">
                <a:solidFill>
                  <a:srgbClr val="0166B3"/>
                </a:solidFill>
              </a:rPr>
              <a:t>.</a:t>
            </a:r>
            <a:r>
              <a:rPr lang="en-US" sz="2000" b="1" dirty="0">
                <a:solidFill>
                  <a:srgbClr val="0166B3"/>
                </a:solidFill>
              </a:rPr>
              <a:t>resample()</a:t>
            </a:r>
            <a:r>
              <a:rPr lang="uk-UA" sz="2000" dirty="0">
                <a:solidFill>
                  <a:srgbClr val="0166B3"/>
                </a:solidFill>
              </a:rPr>
              <a:t> </a:t>
            </a:r>
            <a:r>
              <a:rPr lang="uk-UA" sz="2000" dirty="0" err="1">
                <a:solidFill>
                  <a:srgbClr val="0166B3"/>
                </a:solidFill>
              </a:rPr>
              <a:t>агрегує</a:t>
            </a:r>
            <a:r>
              <a:rPr lang="uk-UA" sz="2000" dirty="0">
                <a:solidFill>
                  <a:srgbClr val="0166B3"/>
                </a:solidFill>
              </a:rPr>
              <a:t> дані по часових інтервалах</a:t>
            </a:r>
          </a:p>
          <a:p>
            <a:endParaRPr lang="uk-UA" sz="2000" noProof="0" dirty="0">
              <a:solidFill>
                <a:srgbClr val="0166B3"/>
              </a:solidFill>
            </a:endParaRPr>
          </a:p>
        </p:txBody>
      </p:sp>
      <p:sp>
        <p:nvSpPr>
          <p:cNvPr id="12" name="TextBox 11">
            <a:extLst>
              <a:ext uri="{FF2B5EF4-FFF2-40B4-BE49-F238E27FC236}">
                <a16:creationId xmlns:a16="http://schemas.microsoft.com/office/drawing/2014/main" id="{A5B28F1F-D2F6-00F7-BF59-F0F2B0E88AAB}"/>
              </a:ext>
            </a:extLst>
          </p:cNvPr>
          <p:cNvSpPr txBox="1"/>
          <p:nvPr/>
        </p:nvSpPr>
        <p:spPr>
          <a:xfrm>
            <a:off x="5054622" y="5978981"/>
            <a:ext cx="725166" cy="646331"/>
          </a:xfrm>
          <a:prstGeom prst="rect">
            <a:avLst/>
          </a:prstGeom>
          <a:noFill/>
        </p:spPr>
        <p:txBody>
          <a:bodyPr wrap="square">
            <a:spAutoFit/>
          </a:bodyPr>
          <a:lstStyle/>
          <a:p>
            <a:r>
              <a:rPr lang="uk-UA" sz="3600" b="1" i="0" dirty="0">
                <a:ln>
                  <a:solidFill>
                    <a:srgbClr val="C00000"/>
                  </a:solidFill>
                </a:ln>
                <a:solidFill>
                  <a:schemeClr val="bg1"/>
                </a:solidFill>
                <a:effectLst/>
                <a:latin typeface="Inter"/>
              </a:rPr>
              <a:t>？</a:t>
            </a:r>
            <a:endParaRPr lang="uk-UA" sz="3600" b="1" dirty="0">
              <a:ln>
                <a:solidFill>
                  <a:srgbClr val="C00000"/>
                </a:solidFill>
              </a:ln>
              <a:solidFill>
                <a:schemeClr val="bg1"/>
              </a:solidFill>
            </a:endParaRPr>
          </a:p>
        </p:txBody>
      </p:sp>
      <p:cxnSp>
        <p:nvCxnSpPr>
          <p:cNvPr id="15" name="Прямая со стрелкой 14">
            <a:extLst>
              <a:ext uri="{FF2B5EF4-FFF2-40B4-BE49-F238E27FC236}">
                <a16:creationId xmlns:a16="http://schemas.microsoft.com/office/drawing/2014/main" id="{CA0E754F-7E4D-7E76-42B4-10FE499DD6CE}"/>
              </a:ext>
            </a:extLst>
          </p:cNvPr>
          <p:cNvCxnSpPr>
            <a:cxnSpLocks/>
            <a:stCxn id="12" idx="1"/>
          </p:cNvCxnSpPr>
          <p:nvPr/>
        </p:nvCxnSpPr>
        <p:spPr>
          <a:xfrm flipH="1" flipV="1">
            <a:off x="4000323" y="6302146"/>
            <a:ext cx="1054299" cy="1"/>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05C207B8-B331-ED30-4C3A-33A37D41055F}"/>
              </a:ext>
            </a:extLst>
          </p:cNvPr>
          <p:cNvCxnSpPr>
            <a:cxnSpLocks/>
            <a:stCxn id="12" idx="3"/>
          </p:cNvCxnSpPr>
          <p:nvPr/>
        </p:nvCxnSpPr>
        <p:spPr>
          <a:xfrm>
            <a:off x="5779788" y="6302147"/>
            <a:ext cx="835330" cy="8103"/>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627E6CB-A7E1-905C-E91B-796796BA0042}"/>
              </a:ext>
            </a:extLst>
          </p:cNvPr>
          <p:cNvSpPr txBox="1"/>
          <p:nvPr/>
        </p:nvSpPr>
        <p:spPr>
          <a:xfrm>
            <a:off x="7669417" y="5987084"/>
            <a:ext cx="725166" cy="646331"/>
          </a:xfrm>
          <a:prstGeom prst="rect">
            <a:avLst/>
          </a:prstGeom>
          <a:noFill/>
        </p:spPr>
        <p:txBody>
          <a:bodyPr wrap="square">
            <a:spAutoFit/>
          </a:bodyPr>
          <a:lstStyle/>
          <a:p>
            <a:r>
              <a:rPr lang="uk-UA" sz="3600" b="1" i="0" dirty="0">
                <a:ln>
                  <a:solidFill>
                    <a:srgbClr val="C00000"/>
                  </a:solidFill>
                </a:ln>
                <a:solidFill>
                  <a:schemeClr val="bg1"/>
                </a:solidFill>
                <a:effectLst/>
                <a:latin typeface="Inter"/>
              </a:rPr>
              <a:t>？</a:t>
            </a:r>
            <a:endParaRPr lang="uk-UA" sz="3600" b="1" dirty="0">
              <a:ln>
                <a:solidFill>
                  <a:srgbClr val="C00000"/>
                </a:solidFill>
              </a:ln>
              <a:solidFill>
                <a:schemeClr val="bg1"/>
              </a:solidFill>
            </a:endParaRPr>
          </a:p>
        </p:txBody>
      </p:sp>
      <p:cxnSp>
        <p:nvCxnSpPr>
          <p:cNvPr id="21" name="Прямая со стрелкой 20">
            <a:extLst>
              <a:ext uri="{FF2B5EF4-FFF2-40B4-BE49-F238E27FC236}">
                <a16:creationId xmlns:a16="http://schemas.microsoft.com/office/drawing/2014/main" id="{EA23A9F5-979A-AF30-A053-E452CA623945}"/>
              </a:ext>
            </a:extLst>
          </p:cNvPr>
          <p:cNvCxnSpPr>
            <a:cxnSpLocks/>
            <a:stCxn id="20" idx="1"/>
          </p:cNvCxnSpPr>
          <p:nvPr/>
        </p:nvCxnSpPr>
        <p:spPr>
          <a:xfrm flipH="1" flipV="1">
            <a:off x="6615118" y="6310249"/>
            <a:ext cx="1054299" cy="1"/>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220E244F-6DC6-91AC-0A0C-F121551ADA2F}"/>
              </a:ext>
            </a:extLst>
          </p:cNvPr>
          <p:cNvCxnSpPr>
            <a:cxnSpLocks/>
            <a:stCxn id="20" idx="3"/>
          </p:cNvCxnSpPr>
          <p:nvPr/>
        </p:nvCxnSpPr>
        <p:spPr>
          <a:xfrm>
            <a:off x="8394583" y="6310250"/>
            <a:ext cx="835330" cy="8103"/>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475199D-EBE9-E81A-64A5-1ABBF593FACE}"/>
              </a:ext>
            </a:extLst>
          </p:cNvPr>
          <p:cNvSpPr txBox="1"/>
          <p:nvPr/>
        </p:nvSpPr>
        <p:spPr>
          <a:xfrm>
            <a:off x="10284212" y="5995187"/>
            <a:ext cx="725166" cy="646331"/>
          </a:xfrm>
          <a:prstGeom prst="rect">
            <a:avLst/>
          </a:prstGeom>
          <a:noFill/>
        </p:spPr>
        <p:txBody>
          <a:bodyPr wrap="square">
            <a:spAutoFit/>
          </a:bodyPr>
          <a:lstStyle/>
          <a:p>
            <a:r>
              <a:rPr lang="uk-UA" sz="3600" b="1" i="0" dirty="0">
                <a:ln>
                  <a:solidFill>
                    <a:srgbClr val="C00000"/>
                  </a:solidFill>
                </a:ln>
                <a:solidFill>
                  <a:schemeClr val="bg1"/>
                </a:solidFill>
                <a:effectLst/>
                <a:latin typeface="Inter"/>
              </a:rPr>
              <a:t>？</a:t>
            </a:r>
            <a:endParaRPr lang="uk-UA" sz="3600" b="1" dirty="0">
              <a:ln>
                <a:solidFill>
                  <a:srgbClr val="C00000"/>
                </a:solidFill>
              </a:ln>
              <a:solidFill>
                <a:schemeClr val="bg1"/>
              </a:solidFill>
            </a:endParaRPr>
          </a:p>
        </p:txBody>
      </p:sp>
      <p:cxnSp>
        <p:nvCxnSpPr>
          <p:cNvPr id="24" name="Прямая со стрелкой 23">
            <a:extLst>
              <a:ext uri="{FF2B5EF4-FFF2-40B4-BE49-F238E27FC236}">
                <a16:creationId xmlns:a16="http://schemas.microsoft.com/office/drawing/2014/main" id="{554B2427-DB4A-EE27-27BB-5B72EDF137F5}"/>
              </a:ext>
            </a:extLst>
          </p:cNvPr>
          <p:cNvCxnSpPr>
            <a:cxnSpLocks/>
            <a:stCxn id="23" idx="1"/>
          </p:cNvCxnSpPr>
          <p:nvPr/>
        </p:nvCxnSpPr>
        <p:spPr>
          <a:xfrm flipH="1" flipV="1">
            <a:off x="9229913" y="6318352"/>
            <a:ext cx="1054299" cy="1"/>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677ED59D-B657-4B2C-E141-C374B6AE8499}"/>
              </a:ext>
            </a:extLst>
          </p:cNvPr>
          <p:cNvCxnSpPr>
            <a:cxnSpLocks/>
            <a:stCxn id="23" idx="3"/>
          </p:cNvCxnSpPr>
          <p:nvPr/>
        </p:nvCxnSpPr>
        <p:spPr>
          <a:xfrm>
            <a:off x="11009378" y="6318353"/>
            <a:ext cx="835330" cy="8103"/>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11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5BE50-C030-390E-BD23-FABAF34EA07F}"/>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E5E3498A-024A-70C4-B22A-CBD91441BD48}"/>
              </a:ext>
            </a:extLst>
          </p:cNvPr>
          <p:cNvSpPr>
            <a:spLocks noGrp="1"/>
          </p:cNvSpPr>
          <p:nvPr>
            <p:ph type="title"/>
          </p:nvPr>
        </p:nvSpPr>
        <p:spPr/>
        <p:txBody>
          <a:bodyPr>
            <a:noAutofit/>
          </a:bodyPr>
          <a:lstStyle/>
          <a:p>
            <a:pPr algn="ctr"/>
            <a:r>
              <a:rPr lang="uk-UA" dirty="0"/>
              <a:t>Приклад злиття даних і заповнення </a:t>
            </a:r>
            <a:r>
              <a:rPr lang="en-US" dirty="0" err="1"/>
              <a:t>NaN</a:t>
            </a:r>
            <a:endParaRPr lang="ru-UA" dirty="0"/>
          </a:p>
        </p:txBody>
      </p:sp>
      <p:pic>
        <p:nvPicPr>
          <p:cNvPr id="2" name="Рисунок 1">
            <a:extLst>
              <a:ext uri="{FF2B5EF4-FFF2-40B4-BE49-F238E27FC236}">
                <a16:creationId xmlns:a16="http://schemas.microsoft.com/office/drawing/2014/main" id="{DF611EF5-2344-9DA6-8892-6BC877F7515F}"/>
              </a:ext>
            </a:extLst>
          </p:cNvPr>
          <p:cNvPicPr>
            <a:picLocks noChangeAspect="1"/>
          </p:cNvPicPr>
          <p:nvPr/>
        </p:nvPicPr>
        <p:blipFill rotWithShape="1">
          <a:blip r:embed="rId3"/>
          <a:srcRect l="645" t="6874" r="67549" b="7693"/>
          <a:stretch/>
        </p:blipFill>
        <p:spPr>
          <a:xfrm>
            <a:off x="1702527" y="1201058"/>
            <a:ext cx="3526271" cy="5327903"/>
          </a:xfrm>
          <a:prstGeom prst="rect">
            <a:avLst/>
          </a:prstGeom>
        </p:spPr>
      </p:pic>
      <p:pic>
        <p:nvPicPr>
          <p:cNvPr id="4" name="Рисунок 3">
            <a:extLst>
              <a:ext uri="{FF2B5EF4-FFF2-40B4-BE49-F238E27FC236}">
                <a16:creationId xmlns:a16="http://schemas.microsoft.com/office/drawing/2014/main" id="{F53F1D54-A447-8F3A-C593-71BAC4820DFB}"/>
              </a:ext>
            </a:extLst>
          </p:cNvPr>
          <p:cNvPicPr>
            <a:picLocks noChangeAspect="1"/>
          </p:cNvPicPr>
          <p:nvPr/>
        </p:nvPicPr>
        <p:blipFill rotWithShape="1">
          <a:blip r:embed="rId4"/>
          <a:srcRect l="616" t="6915" r="66676" b="7531"/>
          <a:stretch/>
        </p:blipFill>
        <p:spPr>
          <a:xfrm>
            <a:off x="6864847" y="1198485"/>
            <a:ext cx="3624626" cy="5333048"/>
          </a:xfrm>
          <a:prstGeom prst="rect">
            <a:avLst/>
          </a:prstGeom>
        </p:spPr>
      </p:pic>
      <p:sp>
        <p:nvSpPr>
          <p:cNvPr id="6" name="Стрелка вниз 5">
            <a:extLst>
              <a:ext uri="{FF2B5EF4-FFF2-40B4-BE49-F238E27FC236}">
                <a16:creationId xmlns:a16="http://schemas.microsoft.com/office/drawing/2014/main" id="{616AE0E3-0E34-E6F4-EFD1-2081E71D7941}"/>
              </a:ext>
            </a:extLst>
          </p:cNvPr>
          <p:cNvSpPr/>
          <p:nvPr/>
        </p:nvSpPr>
        <p:spPr>
          <a:xfrm rot="16200000">
            <a:off x="5541213" y="3446893"/>
            <a:ext cx="1011218" cy="617466"/>
          </a:xfrm>
          <a:prstGeom prst="downArrow">
            <a:avLst>
              <a:gd name="adj1" fmla="val 50000"/>
              <a:gd name="adj2" fmla="val 2560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29" name="Стрелка вниз 28">
            <a:extLst>
              <a:ext uri="{FF2B5EF4-FFF2-40B4-BE49-F238E27FC236}">
                <a16:creationId xmlns:a16="http://schemas.microsoft.com/office/drawing/2014/main" id="{CD1FBD2B-BB42-26D1-B670-E0626803A5A0}"/>
              </a:ext>
            </a:extLst>
          </p:cNvPr>
          <p:cNvSpPr/>
          <p:nvPr/>
        </p:nvSpPr>
        <p:spPr>
          <a:xfrm rot="16200000">
            <a:off x="10801889" y="3446892"/>
            <a:ext cx="1011218" cy="617466"/>
          </a:xfrm>
          <a:prstGeom prst="downArrow">
            <a:avLst>
              <a:gd name="adj1" fmla="val 50000"/>
              <a:gd name="adj2" fmla="val 2560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263403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9F5A8-2983-691F-6E28-E3803D8DF11B}"/>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5CC9DDF-E707-78B7-5222-302AFCC7934F}"/>
              </a:ext>
            </a:extLst>
          </p:cNvPr>
          <p:cNvSpPr>
            <a:spLocks noGrp="1"/>
          </p:cNvSpPr>
          <p:nvPr>
            <p:ph type="title"/>
          </p:nvPr>
        </p:nvSpPr>
        <p:spPr/>
        <p:txBody>
          <a:bodyPr>
            <a:noAutofit/>
          </a:bodyPr>
          <a:lstStyle/>
          <a:p>
            <a:pPr algn="ctr"/>
            <a:r>
              <a:rPr lang="uk-UA" dirty="0"/>
              <a:t>Масштабування змінних (</a:t>
            </a:r>
            <a:r>
              <a:rPr lang="en-US" dirty="0"/>
              <a:t>Feature Scaling)</a:t>
            </a:r>
            <a:endParaRPr lang="ru-UA" dirty="0"/>
          </a:p>
        </p:txBody>
      </p:sp>
      <p:graphicFrame>
        <p:nvGraphicFramePr>
          <p:cNvPr id="5" name="Таблиця 4">
            <a:extLst>
              <a:ext uri="{FF2B5EF4-FFF2-40B4-BE49-F238E27FC236}">
                <a16:creationId xmlns:a16="http://schemas.microsoft.com/office/drawing/2014/main" id="{38C294A0-61F8-719E-1260-B6CD4D2E09E2}"/>
              </a:ext>
            </a:extLst>
          </p:cNvPr>
          <p:cNvGraphicFramePr>
            <a:graphicFrameLocks noGrp="1"/>
          </p:cNvGraphicFramePr>
          <p:nvPr>
            <p:extLst>
              <p:ext uri="{D42A27DB-BD31-4B8C-83A1-F6EECF244321}">
                <p14:modId xmlns:p14="http://schemas.microsoft.com/office/powerpoint/2010/main" val="2034016693"/>
              </p:ext>
            </p:extLst>
          </p:nvPr>
        </p:nvGraphicFramePr>
        <p:xfrm>
          <a:off x="191504" y="1198485"/>
          <a:ext cx="5350652" cy="5419749"/>
        </p:xfrm>
        <a:graphic>
          <a:graphicData uri="http://schemas.openxmlformats.org/drawingml/2006/table">
            <a:tbl>
              <a:tblPr firstRow="1">
                <a:tableStyleId>{5C22544A-7EE6-4342-B048-85BDC9FD1C3A}</a:tableStyleId>
              </a:tblPr>
              <a:tblGrid>
                <a:gridCol w="2621819">
                  <a:extLst>
                    <a:ext uri="{9D8B030D-6E8A-4147-A177-3AD203B41FA5}">
                      <a16:colId xmlns:a16="http://schemas.microsoft.com/office/drawing/2014/main" val="2093614454"/>
                    </a:ext>
                  </a:extLst>
                </a:gridCol>
                <a:gridCol w="2728833">
                  <a:extLst>
                    <a:ext uri="{9D8B030D-6E8A-4147-A177-3AD203B41FA5}">
                      <a16:colId xmlns:a16="http://schemas.microsoft.com/office/drawing/2014/main" val="399494531"/>
                    </a:ext>
                  </a:extLst>
                </a:gridCol>
              </a:tblGrid>
              <a:tr h="379953">
                <a:tc>
                  <a:txBody>
                    <a:bodyPr/>
                    <a:lstStyle/>
                    <a:p>
                      <a:pPr marL="0" indent="0" algn="ctr">
                        <a:lnSpc>
                          <a:spcPct val="100000"/>
                        </a:lnSpc>
                        <a:buNone/>
                      </a:pPr>
                      <a:r>
                        <a:rPr lang="uk-UA" sz="1800" dirty="0"/>
                        <a:t>Результат </a:t>
                      </a:r>
                      <a:endParaRPr lang="ru-UA"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ctr">
                        <a:lnSpc>
                          <a:spcPct val="100000"/>
                        </a:lnSpc>
                        <a:buNone/>
                      </a:pPr>
                      <a:r>
                        <a:rPr lang="uk-UA" sz="1800" dirty="0"/>
                        <a:t>Умови використання</a:t>
                      </a:r>
                      <a:endParaRPr lang="ru-UA"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75454518"/>
                  </a:ext>
                </a:extLst>
              </a:tr>
              <a:tr h="338712">
                <a:tc gridSpan="2">
                  <a:txBody>
                    <a:bodyPr/>
                    <a:lstStyle/>
                    <a:p>
                      <a:pPr marL="0" indent="0" algn="ctr">
                        <a:lnSpc>
                          <a:spcPct val="100000"/>
                        </a:lnSpc>
                        <a:buNone/>
                      </a:pPr>
                      <a:r>
                        <a:rPr lang="uk-UA" sz="1600" b="1" dirty="0">
                          <a:solidFill>
                            <a:srgbClr val="0166B3"/>
                          </a:solidFill>
                        </a:rPr>
                        <a:t>Метод </a:t>
                      </a:r>
                      <a:r>
                        <a:rPr lang="uk-UA" sz="1600" b="1" dirty="0" err="1">
                          <a:solidFill>
                            <a:srgbClr val="0166B3"/>
                          </a:solidFill>
                        </a:rPr>
                        <a:t>StandardScaler</a:t>
                      </a:r>
                      <a:r>
                        <a:rPr lang="en-US" sz="1600" b="1" dirty="0">
                          <a:solidFill>
                            <a:srgbClr val="0166B3"/>
                          </a:solidFill>
                        </a:rPr>
                        <a:t>()</a:t>
                      </a:r>
                      <a:endParaRPr lang="ru-UA" sz="1600" b="1" dirty="0">
                        <a:solidFill>
                          <a:srgbClr val="0166B3"/>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UA"/>
                    </a:p>
                  </a:txBody>
                  <a:tcPr/>
                </a:tc>
                <a:extLst>
                  <a:ext uri="{0D108BD9-81ED-4DB2-BD59-A6C34878D82A}">
                    <a16:rowId xmlns:a16="http://schemas.microsoft.com/office/drawing/2014/main" val="3333293718"/>
                  </a:ext>
                </a:extLst>
              </a:tr>
              <a:tr h="582541">
                <a:tc>
                  <a:txBody>
                    <a:bodyPr/>
                    <a:lstStyle/>
                    <a:p>
                      <a:pPr marL="0" indent="0" algn="l">
                        <a:lnSpc>
                          <a:spcPct val="100000"/>
                        </a:lnSpc>
                        <a:buNone/>
                      </a:pPr>
                      <a:r>
                        <a:rPr lang="uk-UA" sz="1600" dirty="0">
                          <a:solidFill>
                            <a:schemeClr val="tx1">
                              <a:lumMod val="65000"/>
                              <a:lumOff val="35000"/>
                            </a:schemeClr>
                          </a:solidFill>
                        </a:rPr>
                        <a:t>Середнє значення 0, стандартне відхилення 1</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100000"/>
                        </a:lnSpc>
                        <a:buNone/>
                      </a:pPr>
                      <a:r>
                        <a:rPr lang="uk-UA" sz="1600" dirty="0">
                          <a:solidFill>
                            <a:schemeClr val="tx1">
                              <a:lumMod val="65000"/>
                              <a:lumOff val="35000"/>
                            </a:schemeClr>
                          </a:solidFill>
                        </a:rPr>
                        <a:t>Нормальний закон розподілу</a:t>
                      </a:r>
                      <a:endParaRPr lang="ru-UA" sz="1600" dirty="0">
                        <a:solidFill>
                          <a:schemeClr val="tx1">
                            <a:lumMod val="65000"/>
                            <a:lumOff val="35000"/>
                          </a:schemeClr>
                        </a:solidFill>
                      </a:endParaRPr>
                    </a:p>
                    <a:p>
                      <a:pPr marL="0" indent="0" algn="l">
                        <a:lnSpc>
                          <a:spcPct val="100000"/>
                        </a:lnSpc>
                        <a:buNone/>
                      </a:pPr>
                      <a:r>
                        <a:rPr lang="uk-UA" sz="1600" dirty="0">
                          <a:solidFill>
                            <a:schemeClr val="tx1">
                              <a:lumMod val="65000"/>
                              <a:lumOff val="35000"/>
                            </a:schemeClr>
                          </a:solidFill>
                        </a:rPr>
                        <a:t> </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68971"/>
                  </a:ext>
                </a:extLst>
              </a:tr>
              <a:tr h="338712">
                <a:tc gridSpan="2">
                  <a:txBody>
                    <a:bodyPr/>
                    <a:lstStyle/>
                    <a:p>
                      <a:pPr marL="0" indent="0" algn="ctr">
                        <a:lnSpc>
                          <a:spcPct val="100000"/>
                        </a:lnSpc>
                        <a:buNone/>
                      </a:pPr>
                      <a:r>
                        <a:rPr lang="uk-UA" sz="1600" b="1" dirty="0">
                          <a:solidFill>
                            <a:srgbClr val="0166B3"/>
                          </a:solidFill>
                        </a:rPr>
                        <a:t>Метод </a:t>
                      </a:r>
                      <a:r>
                        <a:rPr lang="uk-UA" sz="1600" b="1" dirty="0" err="1">
                          <a:solidFill>
                            <a:srgbClr val="0166B3"/>
                          </a:solidFill>
                        </a:rPr>
                        <a:t>MinMaxScaler</a:t>
                      </a:r>
                      <a:r>
                        <a:rPr lang="en-US" sz="1600" b="1" dirty="0">
                          <a:solidFill>
                            <a:srgbClr val="0166B3"/>
                          </a:solidFill>
                        </a:rPr>
                        <a:t>()</a:t>
                      </a:r>
                      <a:endParaRPr lang="ru-UA" sz="1600" b="1" dirty="0">
                        <a:solidFill>
                          <a:srgbClr val="0166B3"/>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UA"/>
                    </a:p>
                  </a:txBody>
                  <a:tcPr/>
                </a:tc>
                <a:extLst>
                  <a:ext uri="{0D108BD9-81ED-4DB2-BD59-A6C34878D82A}">
                    <a16:rowId xmlns:a16="http://schemas.microsoft.com/office/drawing/2014/main" val="358222686"/>
                  </a:ext>
                </a:extLst>
              </a:tr>
              <a:tr h="1046372">
                <a:tc>
                  <a:txBody>
                    <a:bodyPr/>
                    <a:lstStyle/>
                    <a:p>
                      <a:pPr marL="0" indent="0" algn="l">
                        <a:lnSpc>
                          <a:spcPct val="100000"/>
                        </a:lnSpc>
                        <a:buNone/>
                      </a:pPr>
                      <a:r>
                        <a:rPr lang="uk-UA" sz="1600" dirty="0">
                          <a:solidFill>
                            <a:schemeClr val="tx1">
                              <a:lumMod val="65000"/>
                              <a:lumOff val="35000"/>
                            </a:schemeClr>
                          </a:solidFill>
                        </a:rPr>
                        <a:t>Масштабовані значення знаходяться в межах бажаного діапазону, зазвичай [0, 1]</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100000"/>
                        </a:lnSpc>
                        <a:buNone/>
                      </a:pPr>
                      <a:r>
                        <a:rPr lang="uk-UA" sz="1600" dirty="0">
                          <a:solidFill>
                            <a:schemeClr val="tx1">
                              <a:lumMod val="65000"/>
                              <a:lumOff val="35000"/>
                            </a:schemeClr>
                          </a:solidFill>
                        </a:rPr>
                        <a:t>Необхідність забезпечити певні межі діапазону змінних та зберегти форму розподілу (використовується майже завжди)</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014722"/>
                  </a:ext>
                </a:extLst>
              </a:tr>
              <a:tr h="338712">
                <a:tc gridSpan="2">
                  <a:txBody>
                    <a:bodyPr/>
                    <a:lstStyle/>
                    <a:p>
                      <a:pPr marL="0" indent="0" algn="ctr">
                        <a:lnSpc>
                          <a:spcPct val="100000"/>
                        </a:lnSpc>
                        <a:buNone/>
                      </a:pPr>
                      <a:r>
                        <a:rPr lang="uk-UA" sz="1600" b="1" dirty="0">
                          <a:solidFill>
                            <a:srgbClr val="0166B3"/>
                          </a:solidFill>
                        </a:rPr>
                        <a:t>Метод </a:t>
                      </a:r>
                      <a:r>
                        <a:rPr lang="uk-UA" sz="1600" b="1" dirty="0" err="1">
                          <a:solidFill>
                            <a:srgbClr val="0166B3"/>
                          </a:solidFill>
                        </a:rPr>
                        <a:t>RobustScaler</a:t>
                      </a:r>
                      <a:r>
                        <a:rPr lang="en-US" sz="1600" b="1" dirty="0">
                          <a:solidFill>
                            <a:srgbClr val="0166B3"/>
                          </a:solidFill>
                        </a:rPr>
                        <a:t>()</a:t>
                      </a:r>
                      <a:endParaRPr lang="ru-UA" sz="1600" b="1" dirty="0">
                        <a:solidFill>
                          <a:srgbClr val="0166B3"/>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UA"/>
                    </a:p>
                  </a:txBody>
                  <a:tcPr/>
                </a:tc>
                <a:extLst>
                  <a:ext uri="{0D108BD9-81ED-4DB2-BD59-A6C34878D82A}">
                    <a16:rowId xmlns:a16="http://schemas.microsoft.com/office/drawing/2014/main" val="1271423323"/>
                  </a:ext>
                </a:extLst>
              </a:tr>
              <a:tr h="1046372">
                <a:tc>
                  <a:txBody>
                    <a:bodyPr/>
                    <a:lstStyle/>
                    <a:p>
                      <a:pPr marL="0" indent="0" algn="l">
                        <a:lnSpc>
                          <a:spcPct val="100000"/>
                        </a:lnSpc>
                        <a:buNone/>
                      </a:pPr>
                      <a:r>
                        <a:rPr lang="uk-UA" sz="1600" dirty="0">
                          <a:solidFill>
                            <a:schemeClr val="tx1">
                              <a:lumMod val="65000"/>
                              <a:lumOff val="35000"/>
                            </a:schemeClr>
                          </a:solidFill>
                        </a:rPr>
                        <a:t>Масштабування засновано на значеннях </a:t>
                      </a:r>
                      <a:r>
                        <a:rPr lang="uk-UA" sz="1600" dirty="0" err="1">
                          <a:solidFill>
                            <a:schemeClr val="tx1">
                              <a:lumMod val="65000"/>
                              <a:lumOff val="35000"/>
                            </a:schemeClr>
                          </a:solidFill>
                        </a:rPr>
                        <a:t>міжквартильного</a:t>
                      </a:r>
                      <a:r>
                        <a:rPr lang="uk-UA" sz="1600" dirty="0">
                          <a:solidFill>
                            <a:schemeClr val="tx1">
                              <a:lumMod val="65000"/>
                              <a:lumOff val="35000"/>
                            </a:schemeClr>
                          </a:solidFill>
                        </a:rPr>
                        <a:t> діапазону (IQR). Викиди мають менший вплив</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100000"/>
                        </a:lnSpc>
                        <a:buNone/>
                      </a:pPr>
                      <a:r>
                        <a:rPr lang="uk-UA" sz="1600" dirty="0">
                          <a:solidFill>
                            <a:schemeClr val="tx1">
                              <a:lumMod val="65000"/>
                              <a:lumOff val="35000"/>
                            </a:schemeClr>
                          </a:solidFill>
                        </a:rPr>
                        <a:t>Використовується коли є певні викиди в даних </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5332521"/>
                  </a:ext>
                </a:extLst>
              </a:tr>
              <a:tr h="365062">
                <a:tc gridSpan="2">
                  <a:txBody>
                    <a:bodyPr/>
                    <a:lstStyle/>
                    <a:p>
                      <a:pPr marL="0" indent="0" algn="ctr">
                        <a:lnSpc>
                          <a:spcPct val="100000"/>
                        </a:lnSpc>
                        <a:buNone/>
                      </a:pPr>
                      <a:r>
                        <a:rPr lang="uk-UA" sz="1600" b="1" dirty="0">
                          <a:solidFill>
                            <a:srgbClr val="0166B3"/>
                          </a:solidFill>
                        </a:rPr>
                        <a:t>Метод </a:t>
                      </a:r>
                      <a:r>
                        <a:rPr lang="uk-UA" sz="1600" b="1" dirty="0" err="1">
                          <a:solidFill>
                            <a:srgbClr val="0166B3"/>
                          </a:solidFill>
                        </a:rPr>
                        <a:t>MaxAbsScaler</a:t>
                      </a:r>
                      <a:r>
                        <a:rPr lang="en-US" sz="1600" b="1" dirty="0">
                          <a:solidFill>
                            <a:srgbClr val="0166B3"/>
                          </a:solidFill>
                        </a:rPr>
                        <a:t>()</a:t>
                      </a:r>
                      <a:endParaRPr lang="ru-UA" sz="1600" b="1" dirty="0">
                        <a:solidFill>
                          <a:srgbClr val="0166B3"/>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UA"/>
                    </a:p>
                  </a:txBody>
                  <a:tcPr/>
                </a:tc>
                <a:extLst>
                  <a:ext uri="{0D108BD9-81ED-4DB2-BD59-A6C34878D82A}">
                    <a16:rowId xmlns:a16="http://schemas.microsoft.com/office/drawing/2014/main" val="3248581430"/>
                  </a:ext>
                </a:extLst>
              </a:tr>
              <a:tr h="810485">
                <a:tc>
                  <a:txBody>
                    <a:bodyPr/>
                    <a:lstStyle/>
                    <a:p>
                      <a:pPr marL="0" indent="0" algn="l">
                        <a:lnSpc>
                          <a:spcPct val="100000"/>
                        </a:lnSpc>
                        <a:buNone/>
                      </a:pPr>
                      <a:r>
                        <a:rPr lang="uk-UA" sz="1600" dirty="0">
                          <a:solidFill>
                            <a:schemeClr val="tx1">
                              <a:lumMod val="65000"/>
                              <a:lumOff val="35000"/>
                            </a:schemeClr>
                          </a:solidFill>
                        </a:rPr>
                        <a:t>Масштабовані значення знаходяться в межах діапазону [-1, 1]</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100000"/>
                        </a:lnSpc>
                        <a:buNone/>
                      </a:pPr>
                      <a:r>
                        <a:rPr lang="uk-UA" sz="1600" dirty="0">
                          <a:solidFill>
                            <a:schemeClr val="tx1">
                              <a:lumMod val="65000"/>
                              <a:lumOff val="35000"/>
                            </a:schemeClr>
                          </a:solidFill>
                        </a:rPr>
                        <a:t>Використовується коли дані мають середнє значення близько 0, розріджені дані</a:t>
                      </a:r>
                      <a:endParaRPr lang="ru-UA" sz="1600" dirty="0">
                        <a:solidFill>
                          <a:schemeClr val="tx1">
                            <a:lumMod val="65000"/>
                            <a:lumOff val="35000"/>
                          </a:schemeClr>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96137"/>
                  </a:ext>
                </a:extLst>
              </a:tr>
            </a:tbl>
          </a:graphicData>
        </a:graphic>
      </p:graphicFrame>
      <p:pic>
        <p:nvPicPr>
          <p:cNvPr id="2" name="Рисунок 1">
            <a:extLst>
              <a:ext uri="{FF2B5EF4-FFF2-40B4-BE49-F238E27FC236}">
                <a16:creationId xmlns:a16="http://schemas.microsoft.com/office/drawing/2014/main" id="{CD5850A3-DD60-3C05-FAD7-F37AB5A9E57D}"/>
              </a:ext>
            </a:extLst>
          </p:cNvPr>
          <p:cNvPicPr>
            <a:picLocks noChangeAspect="1"/>
          </p:cNvPicPr>
          <p:nvPr/>
        </p:nvPicPr>
        <p:blipFill>
          <a:blip r:embed="rId3"/>
          <a:srcRect r="6304"/>
          <a:stretch>
            <a:fillRect/>
          </a:stretch>
        </p:blipFill>
        <p:spPr>
          <a:xfrm>
            <a:off x="5881794" y="1198485"/>
            <a:ext cx="6208852" cy="2475123"/>
          </a:xfrm>
          <a:prstGeom prst="rect">
            <a:avLst/>
          </a:prstGeom>
        </p:spPr>
      </p:pic>
      <p:sp>
        <p:nvSpPr>
          <p:cNvPr id="3" name="Стрелка вниз 2">
            <a:extLst>
              <a:ext uri="{FF2B5EF4-FFF2-40B4-BE49-F238E27FC236}">
                <a16:creationId xmlns:a16="http://schemas.microsoft.com/office/drawing/2014/main" id="{3338E1D8-ADE7-3719-B783-B5A019412FFD}"/>
              </a:ext>
            </a:extLst>
          </p:cNvPr>
          <p:cNvSpPr/>
          <p:nvPr/>
        </p:nvSpPr>
        <p:spPr>
          <a:xfrm>
            <a:off x="8866082" y="3673609"/>
            <a:ext cx="1011218" cy="29312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pic>
        <p:nvPicPr>
          <p:cNvPr id="4" name="Рисунок 3">
            <a:extLst>
              <a:ext uri="{FF2B5EF4-FFF2-40B4-BE49-F238E27FC236}">
                <a16:creationId xmlns:a16="http://schemas.microsoft.com/office/drawing/2014/main" id="{BE99594D-B857-58CD-59D6-217D2AE30C10}"/>
              </a:ext>
            </a:extLst>
          </p:cNvPr>
          <p:cNvPicPr>
            <a:picLocks noChangeAspect="1"/>
          </p:cNvPicPr>
          <p:nvPr/>
        </p:nvPicPr>
        <p:blipFill>
          <a:blip r:embed="rId4"/>
          <a:stretch>
            <a:fillRect/>
          </a:stretch>
        </p:blipFill>
        <p:spPr>
          <a:xfrm>
            <a:off x="5881794" y="3999006"/>
            <a:ext cx="6208852" cy="2393301"/>
          </a:xfrm>
          <a:prstGeom prst="rect">
            <a:avLst/>
          </a:prstGeom>
        </p:spPr>
      </p:pic>
    </p:spTree>
    <p:extLst>
      <p:ext uri="{BB962C8B-B14F-4D97-AF65-F5344CB8AC3E}">
        <p14:creationId xmlns:p14="http://schemas.microsoft.com/office/powerpoint/2010/main" val="22313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15FEA-EE31-2068-5B34-FC6DA9ECEB96}"/>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802CF44E-4DE7-CDB4-3B88-E20D0BFBBB79}"/>
              </a:ext>
            </a:extLst>
          </p:cNvPr>
          <p:cNvSpPr>
            <a:spLocks noGrp="1"/>
          </p:cNvSpPr>
          <p:nvPr>
            <p:ph type="title"/>
          </p:nvPr>
        </p:nvSpPr>
        <p:spPr/>
        <p:txBody>
          <a:bodyPr>
            <a:noAutofit/>
          </a:bodyPr>
          <a:lstStyle/>
          <a:p>
            <a:pPr algn="ctr"/>
            <a:r>
              <a:rPr lang="uk-UA" dirty="0"/>
              <a:t>Кодування змінних</a:t>
            </a:r>
            <a:r>
              <a:rPr lang="en-US" dirty="0"/>
              <a:t> (Feature Coding)</a:t>
            </a:r>
            <a:endParaRPr lang="ru-UA" dirty="0"/>
          </a:p>
        </p:txBody>
      </p:sp>
      <p:graphicFrame>
        <p:nvGraphicFramePr>
          <p:cNvPr id="2" name="Таблица 1">
            <a:extLst>
              <a:ext uri="{FF2B5EF4-FFF2-40B4-BE49-F238E27FC236}">
                <a16:creationId xmlns:a16="http://schemas.microsoft.com/office/drawing/2014/main" id="{6860A436-D0E5-DA41-B01C-DF7D076EBEE9}"/>
              </a:ext>
            </a:extLst>
          </p:cNvPr>
          <p:cNvGraphicFramePr>
            <a:graphicFrameLocks noGrp="1"/>
          </p:cNvGraphicFramePr>
          <p:nvPr>
            <p:extLst>
              <p:ext uri="{D42A27DB-BD31-4B8C-83A1-F6EECF244321}">
                <p14:modId xmlns:p14="http://schemas.microsoft.com/office/powerpoint/2010/main" val="383670889"/>
              </p:ext>
            </p:extLst>
          </p:nvPr>
        </p:nvGraphicFramePr>
        <p:xfrm>
          <a:off x="238436" y="1198485"/>
          <a:ext cx="6054787" cy="5536492"/>
        </p:xfrm>
        <a:graphic>
          <a:graphicData uri="http://schemas.openxmlformats.org/drawingml/2006/table">
            <a:tbl>
              <a:tblPr/>
              <a:tblGrid>
                <a:gridCol w="3172990">
                  <a:extLst>
                    <a:ext uri="{9D8B030D-6E8A-4147-A177-3AD203B41FA5}">
                      <a16:colId xmlns:a16="http://schemas.microsoft.com/office/drawing/2014/main" val="909781038"/>
                    </a:ext>
                  </a:extLst>
                </a:gridCol>
                <a:gridCol w="2881797">
                  <a:extLst>
                    <a:ext uri="{9D8B030D-6E8A-4147-A177-3AD203B41FA5}">
                      <a16:colId xmlns:a16="http://schemas.microsoft.com/office/drawing/2014/main" val="554724725"/>
                    </a:ext>
                  </a:extLst>
                </a:gridCol>
              </a:tblGrid>
              <a:tr h="357803">
                <a:tc>
                  <a:txBody>
                    <a:bodyPr/>
                    <a:lstStyle/>
                    <a:p>
                      <a:pPr algn="ctr" rtl="0" fontAlgn="t">
                        <a:buNone/>
                      </a:pPr>
                      <a:r>
                        <a:rPr lang="uk-UA" sz="1800" b="1" kern="1200" noProof="0" dirty="0">
                          <a:solidFill>
                            <a:schemeClr val="lt1"/>
                          </a:solidFill>
                          <a:latin typeface="Calibri" panose="020F0502020204030204" pitchFamily="34" charset="0"/>
                          <a:ea typeface="+mn-ea"/>
                          <a:cs typeface="Calibri" panose="020F0502020204030204" pitchFamily="34" charset="0"/>
                        </a:rPr>
                        <a:t>Умови використання</a:t>
                      </a: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fontAlgn="t">
                        <a:buNone/>
                      </a:pPr>
                      <a:r>
                        <a:rPr lang="uk-UA" sz="1800" b="1" kern="1200" noProof="0" dirty="0">
                          <a:solidFill>
                            <a:schemeClr val="lt1"/>
                          </a:solidFill>
                          <a:latin typeface="Calibri" panose="020F0502020204030204" pitchFamily="34" charset="0"/>
                          <a:ea typeface="+mn-ea"/>
                          <a:cs typeface="Calibri" panose="020F0502020204030204" pitchFamily="34" charset="0"/>
                        </a:rPr>
                        <a:t>Результат</a:t>
                      </a: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862687555"/>
                  </a:ext>
                </a:extLst>
              </a:tr>
              <a:tr h="347750">
                <a:tc gridSpan="2">
                  <a:txBody>
                    <a:bodyPr/>
                    <a:lstStyle/>
                    <a:p>
                      <a:pPr algn="ctr" rtl="0" fontAlgn="t">
                        <a:buNone/>
                      </a:pPr>
                      <a:r>
                        <a:rPr lang="ru-RU" sz="1600" b="1" i="0" u="none" strike="noStrike" dirty="0">
                          <a:solidFill>
                            <a:srgbClr val="0166B3"/>
                          </a:solidFill>
                          <a:effectLst/>
                          <a:latin typeface="Calibri" panose="020F0502020204030204" pitchFamily="34" charset="0"/>
                          <a:cs typeface="Calibri" panose="020F0502020204030204" pitchFamily="34" charset="0"/>
                        </a:rPr>
                        <a:t>Метод </a:t>
                      </a:r>
                      <a:r>
                        <a:rPr lang="en-US" sz="1600" b="1" i="0" u="none" strike="noStrike" dirty="0">
                          <a:solidFill>
                            <a:srgbClr val="0166B3"/>
                          </a:solidFill>
                          <a:effectLst/>
                          <a:latin typeface="Calibri" panose="020F0502020204030204" pitchFamily="34" charset="0"/>
                          <a:cs typeface="Calibri" panose="020F0502020204030204" pitchFamily="34" charset="0"/>
                        </a:rPr>
                        <a:t>One-Hot</a:t>
                      </a:r>
                      <a:endParaRPr lang="en-US" sz="1600" dirty="0">
                        <a:solidFill>
                          <a:srgbClr val="0166B3"/>
                        </a:solidFill>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uk-U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31270710"/>
                  </a:ext>
                </a:extLst>
              </a:tr>
              <a:tr h="905663">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1. Категоріальні дані, які не мають природної впорядкованості</a:t>
                      </a:r>
                      <a:endParaRPr lang="uk-UA" sz="1600" noProof="0" dirty="0">
                        <a:effectLst/>
                        <a:latin typeface="Calibri" panose="020F0502020204030204" pitchFamily="34" charset="0"/>
                        <a:cs typeface="Calibri" panose="020F0502020204030204" pitchFamily="34" charset="0"/>
                      </a:endParaRPr>
                    </a:p>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2. Кількість категорій відносно мала</a:t>
                      </a:r>
                      <a:endParaRPr lang="uk-UA" sz="1600" noProof="0" dirty="0">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Вектор бінарних змінних</a:t>
                      </a:r>
                      <a:endParaRPr lang="uk-UA" sz="1600" noProof="0" dirty="0">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623027"/>
                  </a:ext>
                </a:extLst>
              </a:tr>
              <a:tr h="332668">
                <a:tc gridSpan="2">
                  <a:txBody>
                    <a:bodyPr/>
                    <a:lstStyle/>
                    <a:p>
                      <a:pPr algn="ctr" rtl="0" fontAlgn="t">
                        <a:buNone/>
                      </a:pPr>
                      <a:r>
                        <a:rPr lang="ru-RU" sz="1600" b="1" i="0" u="none" strike="noStrike" dirty="0">
                          <a:solidFill>
                            <a:srgbClr val="0166B3"/>
                          </a:solidFill>
                          <a:effectLst/>
                          <a:latin typeface="Calibri" panose="020F0502020204030204" pitchFamily="34" charset="0"/>
                          <a:cs typeface="Calibri" panose="020F0502020204030204" pitchFamily="34" charset="0"/>
                        </a:rPr>
                        <a:t>Метод </a:t>
                      </a:r>
                      <a:r>
                        <a:rPr lang="en-US" sz="1600" b="1" i="0" u="none" strike="noStrike" dirty="0">
                          <a:solidFill>
                            <a:srgbClr val="0166B3"/>
                          </a:solidFill>
                          <a:effectLst/>
                          <a:latin typeface="Calibri" panose="020F0502020204030204" pitchFamily="34" charset="0"/>
                          <a:cs typeface="Calibri" panose="020F0502020204030204" pitchFamily="34" charset="0"/>
                        </a:rPr>
                        <a:t>Label</a:t>
                      </a:r>
                      <a:endParaRPr lang="en-US" sz="1600" dirty="0">
                        <a:solidFill>
                          <a:srgbClr val="0166B3"/>
                        </a:solidFill>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uk-U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6790190"/>
                  </a:ext>
                </a:extLst>
              </a:tr>
              <a:tr h="1021929">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1. Категоріальні дані, які мають природну впорядкованість</a:t>
                      </a:r>
                      <a:endParaRPr lang="uk-UA" sz="1600" noProof="0" dirty="0">
                        <a:effectLst/>
                        <a:latin typeface="Calibri" panose="020F0502020204030204" pitchFamily="34" charset="0"/>
                        <a:cs typeface="Calibri" panose="020F0502020204030204" pitchFamily="34" charset="0"/>
                      </a:endParaRPr>
                    </a:p>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2. Далі використовуються методи на основі дерев</a:t>
                      </a:r>
                      <a:endParaRPr lang="uk-UA" sz="1600" noProof="0" dirty="0">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Цілі числа замість категорій</a:t>
                      </a:r>
                      <a:endParaRPr lang="uk-UA" sz="1600" noProof="0" dirty="0">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439816"/>
                  </a:ext>
                </a:extLst>
              </a:tr>
              <a:tr h="332668">
                <a:tc gridSpan="2">
                  <a:txBody>
                    <a:bodyPr/>
                    <a:lstStyle/>
                    <a:p>
                      <a:pPr algn="ctr" rtl="0" fontAlgn="t">
                        <a:buNone/>
                      </a:pPr>
                      <a:r>
                        <a:rPr lang="ru-RU" sz="1600" b="1" i="0" u="none" strike="noStrike" dirty="0">
                          <a:solidFill>
                            <a:srgbClr val="0166B3"/>
                          </a:solidFill>
                          <a:effectLst/>
                          <a:latin typeface="Calibri" panose="020F0502020204030204" pitchFamily="34" charset="0"/>
                          <a:cs typeface="Calibri" panose="020F0502020204030204" pitchFamily="34" charset="0"/>
                        </a:rPr>
                        <a:t>Метод </a:t>
                      </a:r>
                      <a:r>
                        <a:rPr lang="en-US" sz="1600" b="1" i="0" u="none" strike="noStrike" dirty="0">
                          <a:solidFill>
                            <a:srgbClr val="0166B3"/>
                          </a:solidFill>
                          <a:effectLst/>
                          <a:latin typeface="Calibri" panose="020F0502020204030204" pitchFamily="34" charset="0"/>
                          <a:cs typeface="Calibri" panose="020F0502020204030204" pitchFamily="34" charset="0"/>
                        </a:rPr>
                        <a:t>Target</a:t>
                      </a:r>
                      <a:endParaRPr lang="en-US" sz="1600" dirty="0">
                        <a:solidFill>
                          <a:srgbClr val="0166B3"/>
                        </a:solidFill>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uk-U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2706719"/>
                  </a:ext>
                </a:extLst>
              </a:tr>
              <a:tr h="1209594">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Велика кількість унікальних значень категорій </a:t>
                      </a:r>
                      <a:endParaRPr lang="uk-UA" sz="1600" noProof="0" dirty="0">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Вектор ймовірностей спостереження кожного класу для кожного унікального значення категорії, або середнє значення залежної змінної</a:t>
                      </a:r>
                      <a:endParaRPr lang="uk-UA" sz="1600" noProof="0" dirty="0">
                        <a:effectLst/>
                        <a:latin typeface="Calibri" panose="020F0502020204030204" pitchFamily="34" charset="0"/>
                        <a:cs typeface="Calibri" panose="020F0502020204030204" pitchFamily="34" charset="0"/>
                      </a:endParaRPr>
                    </a:p>
                  </a:txBody>
                  <a:tcPr marL="79778" marR="79778" marT="79778" marB="797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447780"/>
                  </a:ext>
                </a:extLst>
              </a:tr>
            </a:tbl>
          </a:graphicData>
        </a:graphic>
      </p:graphicFrame>
      <p:pic>
        <p:nvPicPr>
          <p:cNvPr id="4" name="Рисунок 3">
            <a:extLst>
              <a:ext uri="{FF2B5EF4-FFF2-40B4-BE49-F238E27FC236}">
                <a16:creationId xmlns:a16="http://schemas.microsoft.com/office/drawing/2014/main" id="{7B1E1B87-E858-5563-B7EE-1AC6B2207EF6}"/>
              </a:ext>
            </a:extLst>
          </p:cNvPr>
          <p:cNvPicPr>
            <a:picLocks noChangeAspect="1"/>
          </p:cNvPicPr>
          <p:nvPr/>
        </p:nvPicPr>
        <p:blipFill>
          <a:blip r:embed="rId3"/>
          <a:srcRect r="22076"/>
          <a:stretch>
            <a:fillRect/>
          </a:stretch>
        </p:blipFill>
        <p:spPr>
          <a:xfrm>
            <a:off x="6789819" y="1198485"/>
            <a:ext cx="5163745" cy="2475123"/>
          </a:xfrm>
          <a:prstGeom prst="rect">
            <a:avLst/>
          </a:prstGeom>
        </p:spPr>
      </p:pic>
      <p:grpSp>
        <p:nvGrpSpPr>
          <p:cNvPr id="11" name="Группа 10">
            <a:extLst>
              <a:ext uri="{FF2B5EF4-FFF2-40B4-BE49-F238E27FC236}">
                <a16:creationId xmlns:a16="http://schemas.microsoft.com/office/drawing/2014/main" id="{D1AE607C-CD7B-0DEE-1823-F245D290D98B}"/>
              </a:ext>
            </a:extLst>
          </p:cNvPr>
          <p:cNvGrpSpPr/>
          <p:nvPr/>
        </p:nvGrpSpPr>
        <p:grpSpPr>
          <a:xfrm>
            <a:off x="6991914" y="3966731"/>
            <a:ext cx="4759554" cy="2584677"/>
            <a:chOff x="6789819" y="3945215"/>
            <a:chExt cx="4759554" cy="2584677"/>
          </a:xfrm>
        </p:grpSpPr>
        <p:pic>
          <p:nvPicPr>
            <p:cNvPr id="6" name="Рисунок 5">
              <a:extLst>
                <a:ext uri="{FF2B5EF4-FFF2-40B4-BE49-F238E27FC236}">
                  <a16:creationId xmlns:a16="http://schemas.microsoft.com/office/drawing/2014/main" id="{F2650620-76CD-FBD0-E362-C96682F15523}"/>
                </a:ext>
              </a:extLst>
            </p:cNvPr>
            <p:cNvPicPr>
              <a:picLocks noChangeAspect="1"/>
            </p:cNvPicPr>
            <p:nvPr/>
          </p:nvPicPr>
          <p:blipFill>
            <a:blip r:embed="rId4"/>
            <a:stretch>
              <a:fillRect/>
            </a:stretch>
          </p:blipFill>
          <p:spPr>
            <a:xfrm>
              <a:off x="6789819" y="3966732"/>
              <a:ext cx="2048280" cy="2555070"/>
            </a:xfrm>
            <a:prstGeom prst="rect">
              <a:avLst/>
            </a:prstGeom>
          </p:spPr>
        </p:pic>
        <p:pic>
          <p:nvPicPr>
            <p:cNvPr id="10" name="Рисунок 9">
              <a:extLst>
                <a:ext uri="{FF2B5EF4-FFF2-40B4-BE49-F238E27FC236}">
                  <a16:creationId xmlns:a16="http://schemas.microsoft.com/office/drawing/2014/main" id="{9B8CD613-3695-597C-1155-C4473619143A}"/>
                </a:ext>
              </a:extLst>
            </p:cNvPr>
            <p:cNvPicPr>
              <a:picLocks noChangeAspect="1"/>
            </p:cNvPicPr>
            <p:nvPr/>
          </p:nvPicPr>
          <p:blipFill>
            <a:blip r:embed="rId5"/>
            <a:stretch>
              <a:fillRect/>
            </a:stretch>
          </p:blipFill>
          <p:spPr>
            <a:xfrm>
              <a:off x="8838099" y="3945215"/>
              <a:ext cx="2711274" cy="2584677"/>
            </a:xfrm>
            <a:prstGeom prst="rect">
              <a:avLst/>
            </a:prstGeom>
          </p:spPr>
        </p:pic>
      </p:grpSp>
      <p:sp>
        <p:nvSpPr>
          <p:cNvPr id="12" name="Стрелка вниз 11">
            <a:extLst>
              <a:ext uri="{FF2B5EF4-FFF2-40B4-BE49-F238E27FC236}">
                <a16:creationId xmlns:a16="http://schemas.microsoft.com/office/drawing/2014/main" id="{BC2DC860-18F7-C031-C150-CD17C34E7A72}"/>
              </a:ext>
            </a:extLst>
          </p:cNvPr>
          <p:cNvSpPr/>
          <p:nvPr/>
        </p:nvSpPr>
        <p:spPr>
          <a:xfrm>
            <a:off x="8866082" y="3673609"/>
            <a:ext cx="1011218" cy="29312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74578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729B-34ED-1288-35C1-644BE53129F3}"/>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45768C5A-B86C-5174-80E7-20161DECF5E6}"/>
              </a:ext>
            </a:extLst>
          </p:cNvPr>
          <p:cNvSpPr>
            <a:spLocks noGrp="1"/>
          </p:cNvSpPr>
          <p:nvPr>
            <p:ph type="title"/>
          </p:nvPr>
        </p:nvSpPr>
        <p:spPr/>
        <p:txBody>
          <a:bodyPr>
            <a:noAutofit/>
          </a:bodyPr>
          <a:lstStyle/>
          <a:p>
            <a:pPr algn="ctr"/>
            <a:r>
              <a:rPr lang="uk-UA" dirty="0"/>
              <a:t>Додавання нових змінних (</a:t>
            </a:r>
            <a:r>
              <a:rPr lang="en-US" dirty="0"/>
              <a:t>Feature Engineering</a:t>
            </a:r>
            <a:r>
              <a:rPr lang="uk-UA" dirty="0"/>
              <a:t>)</a:t>
            </a:r>
            <a:endParaRPr lang="ru-UA" dirty="0"/>
          </a:p>
        </p:txBody>
      </p:sp>
      <p:pic>
        <p:nvPicPr>
          <p:cNvPr id="3" name="Рисунок 2">
            <a:extLst>
              <a:ext uri="{FF2B5EF4-FFF2-40B4-BE49-F238E27FC236}">
                <a16:creationId xmlns:a16="http://schemas.microsoft.com/office/drawing/2014/main" id="{68C9A1CA-B7EF-4C01-2EC5-BF328B151D24}"/>
              </a:ext>
            </a:extLst>
          </p:cNvPr>
          <p:cNvPicPr>
            <a:picLocks noChangeAspect="1"/>
          </p:cNvPicPr>
          <p:nvPr/>
        </p:nvPicPr>
        <p:blipFill>
          <a:blip r:embed="rId3"/>
          <a:stretch>
            <a:fillRect/>
          </a:stretch>
        </p:blipFill>
        <p:spPr>
          <a:xfrm>
            <a:off x="3949284" y="1358363"/>
            <a:ext cx="7910532" cy="4992468"/>
          </a:xfrm>
          <a:prstGeom prst="rect">
            <a:avLst/>
          </a:prstGeom>
        </p:spPr>
      </p:pic>
      <p:sp>
        <p:nvSpPr>
          <p:cNvPr id="4" name="TextBox 3">
            <a:extLst>
              <a:ext uri="{FF2B5EF4-FFF2-40B4-BE49-F238E27FC236}">
                <a16:creationId xmlns:a16="http://schemas.microsoft.com/office/drawing/2014/main" id="{6965F99F-32FE-C009-4954-761D91AF1BD3}"/>
              </a:ext>
            </a:extLst>
          </p:cNvPr>
          <p:cNvSpPr txBox="1"/>
          <p:nvPr/>
        </p:nvSpPr>
        <p:spPr>
          <a:xfrm>
            <a:off x="332184" y="1420076"/>
            <a:ext cx="3096000" cy="4955203"/>
          </a:xfrm>
          <a:prstGeom prst="rect">
            <a:avLst/>
          </a:prstGeom>
          <a:solidFill>
            <a:schemeClr val="bg2"/>
          </a:solidFill>
        </p:spPr>
        <p:txBody>
          <a:bodyPr wrap="square" rtlCol="0">
            <a:spAutoFit/>
          </a:bodyPr>
          <a:lstStyle/>
          <a:p>
            <a:r>
              <a:rPr lang="uk-UA" sz="2000" b="1" dirty="0">
                <a:solidFill>
                  <a:srgbClr val="0166B3"/>
                </a:solidFill>
              </a:rPr>
              <a:t>.</a:t>
            </a:r>
            <a:r>
              <a:rPr lang="en-US" sz="2000" b="1" dirty="0">
                <a:solidFill>
                  <a:srgbClr val="0166B3"/>
                </a:solidFill>
              </a:rPr>
              <a:t>shift() </a:t>
            </a:r>
            <a:r>
              <a:rPr lang="uk-UA" sz="2000" dirty="0">
                <a:solidFill>
                  <a:srgbClr val="0166B3"/>
                </a:solidFill>
              </a:rPr>
              <a:t>дозволяє зсувати значення в масиві вгору або вниз на</a:t>
            </a:r>
            <a:r>
              <a:rPr lang="en-US" sz="2000" dirty="0">
                <a:solidFill>
                  <a:srgbClr val="0166B3"/>
                </a:solidFill>
              </a:rPr>
              <a:t> </a:t>
            </a:r>
            <a:r>
              <a:rPr lang="uk-UA" sz="2000" dirty="0">
                <a:solidFill>
                  <a:srgbClr val="0166B3"/>
                </a:solidFill>
              </a:rPr>
              <a:t>задану кількість шагів.</a:t>
            </a:r>
            <a:endParaRPr lang="en-US" sz="2000" dirty="0">
              <a:solidFill>
                <a:srgbClr val="0166B3"/>
              </a:solidFill>
            </a:endParaRPr>
          </a:p>
          <a:p>
            <a:endParaRPr lang="uk-UA" sz="2000" dirty="0">
              <a:solidFill>
                <a:srgbClr val="0166B3"/>
              </a:solidFill>
            </a:endParaRPr>
          </a:p>
          <a:p>
            <a:r>
              <a:rPr lang="uk-UA" sz="2000" b="1" dirty="0">
                <a:solidFill>
                  <a:srgbClr val="0166B3"/>
                </a:solidFill>
              </a:rPr>
              <a:t>.</a:t>
            </a:r>
            <a:r>
              <a:rPr lang="en-US" sz="2000" b="1" dirty="0">
                <a:solidFill>
                  <a:srgbClr val="0166B3"/>
                </a:solidFill>
              </a:rPr>
              <a:t>diff()</a:t>
            </a:r>
            <a:r>
              <a:rPr lang="en-US" sz="2000" dirty="0">
                <a:solidFill>
                  <a:srgbClr val="0166B3"/>
                </a:solidFill>
              </a:rPr>
              <a:t> </a:t>
            </a:r>
            <a:r>
              <a:rPr lang="uk-UA" sz="2000" dirty="0">
                <a:solidFill>
                  <a:srgbClr val="0166B3"/>
                </a:solidFill>
              </a:rPr>
              <a:t>обчислює різницю між поточним та попереднім</a:t>
            </a:r>
          </a:p>
          <a:p>
            <a:r>
              <a:rPr lang="uk-UA" sz="2000" dirty="0">
                <a:solidFill>
                  <a:srgbClr val="0166B3"/>
                </a:solidFill>
              </a:rPr>
              <a:t>значеннями. </a:t>
            </a:r>
            <a:endParaRPr lang="en-US" sz="2000" dirty="0">
              <a:solidFill>
                <a:srgbClr val="0166B3"/>
              </a:solidFill>
            </a:endParaRPr>
          </a:p>
          <a:p>
            <a:endParaRPr lang="uk-UA" sz="2000" dirty="0">
              <a:solidFill>
                <a:srgbClr val="0166B3"/>
              </a:solidFill>
            </a:endParaRPr>
          </a:p>
          <a:p>
            <a:r>
              <a:rPr lang="uk-UA" sz="2000" b="1" dirty="0">
                <a:solidFill>
                  <a:srgbClr val="0166B3"/>
                </a:solidFill>
              </a:rPr>
              <a:t>.</a:t>
            </a:r>
            <a:r>
              <a:rPr lang="en-US" sz="2000" b="1" dirty="0" err="1">
                <a:solidFill>
                  <a:srgbClr val="0166B3"/>
                </a:solidFill>
              </a:rPr>
              <a:t>pct_change</a:t>
            </a:r>
            <a:r>
              <a:rPr lang="en-US" sz="2000" b="1" dirty="0">
                <a:solidFill>
                  <a:srgbClr val="0166B3"/>
                </a:solidFill>
              </a:rPr>
              <a:t>() </a:t>
            </a:r>
            <a:r>
              <a:rPr lang="uk-UA" sz="2000" dirty="0">
                <a:solidFill>
                  <a:srgbClr val="0166B3"/>
                </a:solidFill>
              </a:rPr>
              <a:t>обчислює відсоткову</a:t>
            </a:r>
            <a:r>
              <a:rPr lang="en-US" sz="2000" dirty="0">
                <a:solidFill>
                  <a:srgbClr val="0166B3"/>
                </a:solidFill>
              </a:rPr>
              <a:t> </a:t>
            </a:r>
            <a:r>
              <a:rPr lang="uk-UA" sz="2000" dirty="0">
                <a:solidFill>
                  <a:srgbClr val="0166B3"/>
                </a:solidFill>
              </a:rPr>
              <a:t>зміну між</a:t>
            </a:r>
            <a:r>
              <a:rPr lang="en-US" sz="2000" dirty="0">
                <a:solidFill>
                  <a:srgbClr val="0166B3"/>
                </a:solidFill>
              </a:rPr>
              <a:t> </a:t>
            </a:r>
            <a:r>
              <a:rPr lang="uk-UA" sz="2000" dirty="0">
                <a:solidFill>
                  <a:srgbClr val="0166B3"/>
                </a:solidFill>
              </a:rPr>
              <a:t>поточним</a:t>
            </a:r>
            <a:r>
              <a:rPr lang="en-US" sz="2000" dirty="0">
                <a:solidFill>
                  <a:srgbClr val="0166B3"/>
                </a:solidFill>
              </a:rPr>
              <a:t> </a:t>
            </a:r>
            <a:r>
              <a:rPr lang="uk-UA" sz="2000" dirty="0">
                <a:solidFill>
                  <a:srgbClr val="0166B3"/>
                </a:solidFill>
              </a:rPr>
              <a:t>та</a:t>
            </a:r>
            <a:r>
              <a:rPr lang="en-US" sz="2000" dirty="0">
                <a:solidFill>
                  <a:srgbClr val="0166B3"/>
                </a:solidFill>
              </a:rPr>
              <a:t> </a:t>
            </a:r>
            <a:r>
              <a:rPr lang="uk-UA" sz="2000" dirty="0">
                <a:solidFill>
                  <a:srgbClr val="0166B3"/>
                </a:solidFill>
              </a:rPr>
              <a:t>попереднім значеннями.</a:t>
            </a:r>
          </a:p>
          <a:p>
            <a:endParaRPr lang="uk-UA" dirty="0">
              <a:solidFill>
                <a:srgbClr val="0166B3"/>
              </a:solidFill>
            </a:endParaRPr>
          </a:p>
          <a:p>
            <a:endParaRPr lang="uk-UA" dirty="0">
              <a:solidFill>
                <a:srgbClr val="0166B3"/>
              </a:solidFill>
            </a:endParaRPr>
          </a:p>
        </p:txBody>
      </p:sp>
    </p:spTree>
    <p:extLst>
      <p:ext uri="{BB962C8B-B14F-4D97-AF65-F5344CB8AC3E}">
        <p14:creationId xmlns:p14="http://schemas.microsoft.com/office/powerpoint/2010/main" val="3937128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A287-EC89-4536-CF2F-CF5D9D8B2F5F}"/>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1D8EC949-E794-CC7C-9BC4-5EE20EDDB55E}"/>
              </a:ext>
            </a:extLst>
          </p:cNvPr>
          <p:cNvSpPr>
            <a:spLocks noGrp="1"/>
          </p:cNvSpPr>
          <p:nvPr>
            <p:ph type="title"/>
          </p:nvPr>
        </p:nvSpPr>
        <p:spPr/>
        <p:txBody>
          <a:bodyPr>
            <a:noAutofit/>
          </a:bodyPr>
          <a:lstStyle/>
          <a:p>
            <a:pPr algn="ctr"/>
            <a:r>
              <a:rPr lang="uk-UA" dirty="0"/>
              <a:t>Відбір змінних (</a:t>
            </a:r>
            <a:r>
              <a:rPr lang="en-US" dirty="0"/>
              <a:t>Feature Selection</a:t>
            </a:r>
            <a:r>
              <a:rPr lang="uk-UA" dirty="0"/>
              <a:t>)</a:t>
            </a:r>
            <a:endParaRPr lang="ru-UA" dirty="0"/>
          </a:p>
        </p:txBody>
      </p:sp>
      <p:graphicFrame>
        <p:nvGraphicFramePr>
          <p:cNvPr id="2" name="Таблица 1">
            <a:extLst>
              <a:ext uri="{FF2B5EF4-FFF2-40B4-BE49-F238E27FC236}">
                <a16:creationId xmlns:a16="http://schemas.microsoft.com/office/drawing/2014/main" id="{AB042547-92EF-EBC4-1395-A861D7817EC4}"/>
              </a:ext>
            </a:extLst>
          </p:cNvPr>
          <p:cNvGraphicFramePr>
            <a:graphicFrameLocks noGrp="1"/>
          </p:cNvGraphicFramePr>
          <p:nvPr>
            <p:extLst>
              <p:ext uri="{D42A27DB-BD31-4B8C-83A1-F6EECF244321}">
                <p14:modId xmlns:p14="http://schemas.microsoft.com/office/powerpoint/2010/main" val="2190765920"/>
              </p:ext>
            </p:extLst>
          </p:nvPr>
        </p:nvGraphicFramePr>
        <p:xfrm>
          <a:off x="420159" y="1245503"/>
          <a:ext cx="4129264" cy="5129780"/>
        </p:xfrm>
        <a:graphic>
          <a:graphicData uri="http://schemas.openxmlformats.org/drawingml/2006/table">
            <a:tbl>
              <a:tblPr/>
              <a:tblGrid>
                <a:gridCol w="1656997">
                  <a:extLst>
                    <a:ext uri="{9D8B030D-6E8A-4147-A177-3AD203B41FA5}">
                      <a16:colId xmlns:a16="http://schemas.microsoft.com/office/drawing/2014/main" val="412365893"/>
                    </a:ext>
                  </a:extLst>
                </a:gridCol>
                <a:gridCol w="2472267">
                  <a:extLst>
                    <a:ext uri="{9D8B030D-6E8A-4147-A177-3AD203B41FA5}">
                      <a16:colId xmlns:a16="http://schemas.microsoft.com/office/drawing/2014/main" val="3628725344"/>
                    </a:ext>
                  </a:extLst>
                </a:gridCol>
              </a:tblGrid>
              <a:tr h="381000">
                <a:tc>
                  <a:txBody>
                    <a:bodyPr/>
                    <a:lstStyle/>
                    <a:p>
                      <a:pPr algn="ctr" rtl="0" fontAlgn="t">
                        <a:buNone/>
                      </a:pPr>
                      <a:r>
                        <a:rPr lang="uk-UA" sz="1600" b="1" i="0" u="none" strike="noStrike" noProof="0" dirty="0">
                          <a:solidFill>
                            <a:schemeClr val="bg1"/>
                          </a:solidFill>
                          <a:effectLst/>
                          <a:latin typeface="Calibri" panose="020F0502020204030204" pitchFamily="34" charset="0"/>
                          <a:cs typeface="Calibri" panose="020F0502020204030204" pitchFamily="34" charset="0"/>
                        </a:rPr>
                        <a:t>Метод</a:t>
                      </a:r>
                      <a:endParaRPr lang="uk-UA" sz="1600" noProof="0" dirty="0">
                        <a:solidFill>
                          <a:schemeClr val="bg1"/>
                        </a:solidFill>
                        <a:effectLst/>
                        <a:latin typeface="Calibri" panose="020F0502020204030204" pitchFamily="34" charset="0"/>
                        <a:cs typeface="Calibri" panose="020F0502020204030204" pitchFamily="34" charset="0"/>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tx2">
                        <a:lumMod val="60000"/>
                        <a:lumOff val="40000"/>
                      </a:schemeClr>
                    </a:solidFill>
                  </a:tcPr>
                </a:tc>
                <a:tc>
                  <a:txBody>
                    <a:bodyPr/>
                    <a:lstStyle/>
                    <a:p>
                      <a:pPr algn="ctr" rtl="0" fontAlgn="t">
                        <a:buNone/>
                      </a:pPr>
                      <a:r>
                        <a:rPr lang="uk-UA" sz="1600" b="1" i="0" u="none" strike="noStrike" noProof="0" dirty="0">
                          <a:solidFill>
                            <a:schemeClr val="bg1"/>
                          </a:solidFill>
                          <a:effectLst/>
                          <a:latin typeface="Calibri" panose="020F0502020204030204" pitchFamily="34" charset="0"/>
                          <a:cs typeface="Calibri" panose="020F0502020204030204" pitchFamily="34" charset="0"/>
                        </a:rPr>
                        <a:t>Способи втілення </a:t>
                      </a:r>
                      <a:endParaRPr lang="uk-UA" sz="1600" noProof="0" dirty="0">
                        <a:solidFill>
                          <a:schemeClr val="bg1"/>
                        </a:solidFill>
                        <a:effectLst/>
                        <a:latin typeface="Calibri" panose="020F0502020204030204" pitchFamily="34" charset="0"/>
                        <a:cs typeface="Calibri" panose="020F0502020204030204" pitchFamily="34" charset="0"/>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235212698"/>
                  </a:ext>
                </a:extLst>
              </a:tr>
              <a:tr h="518386">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Фільтрація</a:t>
                      </a:r>
                      <a:endParaRPr lang="uk-UA" sz="1600" noProof="0" dirty="0">
                        <a:effectLst/>
                        <a:latin typeface="Calibri" panose="020F0502020204030204" pitchFamily="34" charset="0"/>
                        <a:cs typeface="Calibri" panose="020F0502020204030204" pitchFamily="34" charset="0"/>
                      </a:endParaRPr>
                    </a:p>
                  </a:txBody>
                  <a:tcPr marL="88900" marR="88900" marT="88900" marB="180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l" rtl="0" fontAlgn="t">
                        <a:buNone/>
                      </a:pPr>
                      <a:r>
                        <a:rPr lang="uk-UA" sz="1600" b="0" i="0" u="none" strike="noStrike" noProof="0" dirty="0">
                          <a:solidFill>
                            <a:srgbClr val="0D0D0D"/>
                          </a:solidFill>
                          <a:effectLst/>
                          <a:latin typeface="Calibri" panose="020F0502020204030204" pitchFamily="34" charset="0"/>
                          <a:cs typeface="Calibri" panose="020F0502020204030204" pitchFamily="34" charset="0"/>
                        </a:rPr>
                        <a:t>прибирання ознак із майже унікальними або майже постійними значеннями</a:t>
                      </a:r>
                      <a:endParaRPr lang="uk-UA" sz="1600" noProof="0" dirty="0">
                        <a:effectLst/>
                        <a:latin typeface="Calibri" panose="020F0502020204030204" pitchFamily="34" charset="0"/>
                        <a:cs typeface="Calibri" panose="020F0502020204030204" pitchFamily="34" charset="0"/>
                      </a:endParaRPr>
                    </a:p>
                  </a:txBody>
                  <a:tcPr marL="88900" marR="88900" marT="88900" marB="180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225296065"/>
                  </a:ext>
                </a:extLst>
              </a:tr>
              <a:tr h="471537">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Статистичний відбір</a:t>
                      </a:r>
                      <a:endParaRPr lang="uk-UA" sz="1600" noProof="0" dirty="0">
                        <a:effectLst/>
                        <a:latin typeface="Calibri" panose="020F0502020204030204" pitchFamily="34" charset="0"/>
                        <a:cs typeface="Calibri" panose="020F0502020204030204" pitchFamily="34" charset="0"/>
                      </a:endParaRPr>
                    </a:p>
                  </a:txBody>
                  <a:tcPr marL="88900" marR="88900" marT="88900" marB="180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just" rtl="0" fontAlgn="t">
                        <a:buNone/>
                      </a:pPr>
                      <a:r>
                        <a:rPr lang="uk-UA" sz="1600" b="0" i="0" u="none" strike="noStrike" noProof="0" dirty="0">
                          <a:solidFill>
                            <a:srgbClr val="0D0D0D"/>
                          </a:solidFill>
                          <a:effectLst/>
                          <a:latin typeface="Calibri" panose="020F0502020204030204" pitchFamily="34" charset="0"/>
                          <a:cs typeface="Calibri" panose="020F0502020204030204" pitchFamily="34" charset="0"/>
                        </a:rPr>
                        <a:t>Для задач регресії:</a:t>
                      </a:r>
                      <a:endParaRPr lang="uk-UA" sz="1600" b="0" i="0" u="none" strike="noStrike" noProof="0" dirty="0">
                        <a:solidFill>
                          <a:schemeClr val="tx1"/>
                        </a:solidFill>
                        <a:effectLst/>
                        <a:latin typeface="Calibri" panose="020F0502020204030204" pitchFamily="34" charset="0"/>
                        <a:cs typeface="Calibri" panose="020F0502020204030204" pitchFamily="34" charset="0"/>
                      </a:endParaRPr>
                    </a:p>
                    <a:p>
                      <a:pPr marL="285750" indent="-285750" algn="l" rtl="0" fontAlgn="t">
                        <a:buFont typeface="Arial" panose="020B0604020202020204" pitchFamily="34" charset="0"/>
                        <a:buChar char="•"/>
                      </a:pPr>
                      <a:r>
                        <a:rPr lang="uk-UA" sz="1600" b="0" i="0" u="none" strike="noStrike" noProof="0" dirty="0">
                          <a:solidFill>
                            <a:srgbClr val="0D0D0D"/>
                          </a:solidFill>
                          <a:effectLst/>
                          <a:latin typeface="Calibri" panose="020F0502020204030204" pitchFamily="34" charset="0"/>
                          <a:cs typeface="Calibri" panose="020F0502020204030204" pitchFamily="34" charset="0"/>
                        </a:rPr>
                        <a:t>Коефіцієнт кореляції </a:t>
                      </a:r>
                      <a:r>
                        <a:rPr lang="uk-UA" sz="1600" b="0" i="0" u="none" strike="noStrike" noProof="0" dirty="0" err="1">
                          <a:solidFill>
                            <a:srgbClr val="0D0D0D"/>
                          </a:solidFill>
                          <a:effectLst/>
                          <a:latin typeface="Calibri" panose="020F0502020204030204" pitchFamily="34" charset="0"/>
                          <a:cs typeface="Calibri" panose="020F0502020204030204" pitchFamily="34" charset="0"/>
                        </a:rPr>
                        <a:t>Пірсона</a:t>
                      </a:r>
                      <a:r>
                        <a:rPr lang="uk-UA" sz="1600" b="0" i="0" u="none" strike="noStrike" noProof="0" dirty="0">
                          <a:solidFill>
                            <a:srgbClr val="0D0D0D"/>
                          </a:solidFill>
                          <a:effectLst/>
                          <a:latin typeface="Calibri" panose="020F0502020204030204" pitchFamily="34" charset="0"/>
                          <a:cs typeface="Calibri" panose="020F0502020204030204" pitchFamily="34" charset="0"/>
                        </a:rPr>
                        <a:t> </a:t>
                      </a:r>
                    </a:p>
                    <a:p>
                      <a:pPr marL="285750" indent="-285750" algn="l" rtl="0" fontAlgn="t">
                        <a:buFont typeface="Arial" panose="020B0604020202020204" pitchFamily="34" charset="0"/>
                        <a:buChar char="•"/>
                      </a:pPr>
                      <a:r>
                        <a:rPr lang="uk-UA" sz="1600" b="0" i="0" u="none" strike="noStrike" noProof="0" dirty="0" err="1">
                          <a:solidFill>
                            <a:srgbClr val="0D0D0D"/>
                          </a:solidFill>
                          <a:effectLst/>
                          <a:latin typeface="Calibri" panose="020F0502020204030204" pitchFamily="34" charset="0"/>
                          <a:cs typeface="Calibri" panose="020F0502020204030204" pitchFamily="34" charset="0"/>
                        </a:rPr>
                        <a:t>Mutual</a:t>
                      </a:r>
                      <a:r>
                        <a:rPr lang="uk-UA" sz="1600" b="0" i="0" u="none" strike="noStrike" noProof="0" dirty="0">
                          <a:solidFill>
                            <a:srgbClr val="0D0D0D"/>
                          </a:solidFill>
                          <a:effectLst/>
                          <a:latin typeface="Calibri" panose="020F0502020204030204" pitchFamily="34" charset="0"/>
                          <a:cs typeface="Calibri" panose="020F0502020204030204" pitchFamily="34" charset="0"/>
                        </a:rPr>
                        <a:t> </a:t>
                      </a:r>
                      <a:r>
                        <a:rPr lang="uk-UA" sz="1600" b="0" i="0" u="none" strike="noStrike" noProof="0" dirty="0" err="1">
                          <a:solidFill>
                            <a:srgbClr val="0D0D0D"/>
                          </a:solidFill>
                          <a:effectLst/>
                          <a:latin typeface="Calibri" panose="020F0502020204030204" pitchFamily="34" charset="0"/>
                          <a:cs typeface="Calibri" panose="020F0502020204030204" pitchFamily="34" charset="0"/>
                        </a:rPr>
                        <a:t>information</a:t>
                      </a:r>
                      <a:endParaRPr lang="uk-UA" sz="1600" b="0" i="0" u="none" strike="noStrike" noProof="0" dirty="0">
                        <a:solidFill>
                          <a:srgbClr val="0D0D0D"/>
                        </a:solidFill>
                        <a:effectLst/>
                        <a:latin typeface="Calibri" panose="020F0502020204030204" pitchFamily="34" charset="0"/>
                        <a:cs typeface="Calibri" panose="020F0502020204030204" pitchFamily="34" charset="0"/>
                      </a:endParaRPr>
                    </a:p>
                    <a:p>
                      <a:pPr marL="285750" indent="-285750" algn="l" rtl="0" fontAlgn="t">
                        <a:buFont typeface="Arial" panose="020B0604020202020204" pitchFamily="34" charset="0"/>
                        <a:buChar char="•"/>
                      </a:pPr>
                      <a:endParaRPr lang="uk-UA" sz="1600" b="0" i="0" u="none" strike="noStrike" noProof="0" dirty="0">
                        <a:solidFill>
                          <a:srgbClr val="0D0D0D"/>
                        </a:solidFill>
                        <a:effectLst/>
                        <a:latin typeface="Calibri" panose="020F0502020204030204" pitchFamily="34" charset="0"/>
                        <a:cs typeface="Calibri" panose="020F0502020204030204" pitchFamily="34" charset="0"/>
                      </a:endParaRPr>
                    </a:p>
                    <a:p>
                      <a:pPr algn="just" rtl="0" fontAlgn="t">
                        <a:buNone/>
                      </a:pPr>
                      <a:r>
                        <a:rPr lang="uk-UA" sz="1600" b="0" i="0" u="none" strike="noStrike" noProof="0" dirty="0">
                          <a:solidFill>
                            <a:srgbClr val="0D0D0D"/>
                          </a:solidFill>
                          <a:effectLst/>
                          <a:latin typeface="Calibri" panose="020F0502020204030204" pitchFamily="34" charset="0"/>
                          <a:cs typeface="Calibri" panose="020F0502020204030204" pitchFamily="34" charset="0"/>
                        </a:rPr>
                        <a:t>Для задач класифікації:</a:t>
                      </a:r>
                    </a:p>
                    <a:p>
                      <a:pPr marL="285750" indent="-285750" algn="l" rtl="0" fontAlgn="t">
                        <a:buFont typeface="Arial" panose="020B0604020202020204" pitchFamily="34" charset="0"/>
                        <a:buChar char="•"/>
                      </a:pPr>
                      <a:r>
                        <a:rPr lang="uk-UA" sz="1600" b="0" i="0" u="none" strike="noStrike" noProof="0" dirty="0">
                          <a:solidFill>
                            <a:srgbClr val="0D0D0D"/>
                          </a:solidFill>
                          <a:effectLst/>
                          <a:latin typeface="Calibri" panose="020F0502020204030204" pitchFamily="34" charset="0"/>
                          <a:cs typeface="Calibri" panose="020F0502020204030204" pitchFamily="34" charset="0"/>
                        </a:rPr>
                        <a:t>Chi-2 тест</a:t>
                      </a:r>
                    </a:p>
                    <a:p>
                      <a:pPr marL="285750" indent="-285750" algn="l" rtl="0" fontAlgn="t">
                        <a:buFont typeface="Arial" panose="020B0604020202020204" pitchFamily="34" charset="0"/>
                        <a:buChar char="•"/>
                      </a:pPr>
                      <a:r>
                        <a:rPr lang="uk-UA" sz="1600" b="0" i="0" u="none" strike="noStrike" noProof="0" dirty="0">
                          <a:solidFill>
                            <a:srgbClr val="0D0D0D"/>
                          </a:solidFill>
                          <a:effectLst/>
                          <a:latin typeface="Calibri" panose="020F0502020204030204" pitchFamily="34" charset="0"/>
                          <a:cs typeface="Calibri" panose="020F0502020204030204" pitchFamily="34" charset="0"/>
                        </a:rPr>
                        <a:t>ANOVA </a:t>
                      </a:r>
                      <a:r>
                        <a:rPr lang="uk-UA" sz="1600" b="0" i="0" u="none" strike="noStrike" noProof="0" dirty="0" err="1">
                          <a:solidFill>
                            <a:srgbClr val="0D0D0D"/>
                          </a:solidFill>
                          <a:effectLst/>
                          <a:latin typeface="Calibri" panose="020F0502020204030204" pitchFamily="34" charset="0"/>
                          <a:cs typeface="Calibri" panose="020F0502020204030204" pitchFamily="34" charset="0"/>
                        </a:rPr>
                        <a:t>F</a:t>
                      </a:r>
                      <a:r>
                        <a:rPr lang="uk-UA" sz="1600" b="0" i="0" u="none" strike="noStrike" noProof="0" dirty="0">
                          <a:solidFill>
                            <a:srgbClr val="0D0D0D"/>
                          </a:solidFill>
                          <a:effectLst/>
                          <a:latin typeface="Calibri" panose="020F0502020204030204" pitchFamily="34" charset="0"/>
                          <a:cs typeface="Calibri" panose="020F0502020204030204" pitchFamily="34" charset="0"/>
                        </a:rPr>
                        <a:t>-значення</a:t>
                      </a:r>
                    </a:p>
                    <a:p>
                      <a:pPr marL="285750" indent="-285750" algn="l" rtl="0" fontAlgn="t">
                        <a:buFont typeface="Arial" panose="020B0604020202020204" pitchFamily="34" charset="0"/>
                        <a:buChar char="•"/>
                      </a:pPr>
                      <a:r>
                        <a:rPr lang="uk-UA" sz="1600" b="0" i="0" u="none" strike="noStrike" noProof="0" dirty="0" err="1">
                          <a:solidFill>
                            <a:srgbClr val="0D0D0D"/>
                          </a:solidFill>
                          <a:effectLst/>
                          <a:latin typeface="Calibri" panose="020F0502020204030204" pitchFamily="34" charset="0"/>
                          <a:cs typeface="Calibri" panose="020F0502020204030204" pitchFamily="34" charset="0"/>
                        </a:rPr>
                        <a:t>Mutual</a:t>
                      </a:r>
                      <a:r>
                        <a:rPr lang="uk-UA" sz="1600" b="0" i="0" u="none" strike="noStrike" noProof="0" dirty="0">
                          <a:solidFill>
                            <a:srgbClr val="0D0D0D"/>
                          </a:solidFill>
                          <a:effectLst/>
                          <a:latin typeface="Calibri" panose="020F0502020204030204" pitchFamily="34" charset="0"/>
                          <a:cs typeface="Calibri" panose="020F0502020204030204" pitchFamily="34" charset="0"/>
                        </a:rPr>
                        <a:t> </a:t>
                      </a:r>
                      <a:r>
                        <a:rPr lang="uk-UA" sz="1600" b="0" i="0" u="none" strike="noStrike" noProof="0" dirty="0" err="1">
                          <a:solidFill>
                            <a:srgbClr val="0D0D0D"/>
                          </a:solidFill>
                          <a:effectLst/>
                          <a:latin typeface="Calibri" panose="020F0502020204030204" pitchFamily="34" charset="0"/>
                          <a:cs typeface="Calibri" panose="020F0502020204030204" pitchFamily="34" charset="0"/>
                        </a:rPr>
                        <a:t>information</a:t>
                      </a:r>
                      <a:endParaRPr lang="uk-UA" sz="1600" b="0" i="0" u="none" strike="noStrike" noProof="0" dirty="0">
                        <a:solidFill>
                          <a:srgbClr val="0D0D0D"/>
                        </a:solidFill>
                        <a:effectLst/>
                        <a:latin typeface="Calibri" panose="020F0502020204030204" pitchFamily="34" charset="0"/>
                        <a:cs typeface="Calibri" panose="020F0502020204030204" pitchFamily="34" charset="0"/>
                      </a:endParaRPr>
                    </a:p>
                  </a:txBody>
                  <a:tcPr marL="88900" marR="88900" marT="88900" marB="180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886824519"/>
                  </a:ext>
                </a:extLst>
              </a:tr>
              <a:tr h="381000">
                <a:tc>
                  <a:txBody>
                    <a:bodyPr/>
                    <a:lstStyle/>
                    <a:p>
                      <a:pPr rtl="0" fontAlgn="t">
                        <a:buNone/>
                      </a:pPr>
                      <a:r>
                        <a:rPr lang="uk-UA" sz="1600" b="0" i="0" u="none" strike="noStrike" noProof="0" dirty="0">
                          <a:solidFill>
                            <a:srgbClr val="000000"/>
                          </a:solidFill>
                          <a:effectLst/>
                          <a:latin typeface="Calibri" panose="020F0502020204030204" pitchFamily="34" charset="0"/>
                          <a:cs typeface="Calibri" panose="020F0502020204030204" pitchFamily="34" charset="0"/>
                        </a:rPr>
                        <a:t>Вибір на основі моделі </a:t>
                      </a:r>
                      <a:endParaRPr lang="uk-UA" sz="1600" noProof="0" dirty="0">
                        <a:effectLst/>
                        <a:latin typeface="Calibri" panose="020F0502020204030204" pitchFamily="34" charset="0"/>
                        <a:cs typeface="Calibri" panose="020F0502020204030204" pitchFamily="34" charset="0"/>
                      </a:endParaRPr>
                    </a:p>
                  </a:txBody>
                  <a:tcPr marL="88900" marR="88900" marT="88900" marB="180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marL="285750" indent="-285750" algn="just" rtl="0" fontAlgn="t">
                        <a:buFont typeface="Arial" panose="020B0604020202020204" pitchFamily="34" charset="0"/>
                        <a:buChar char="•"/>
                      </a:pPr>
                      <a:r>
                        <a:rPr lang="uk-UA" sz="1600" b="0" i="0" u="none" strike="noStrike" noProof="0" dirty="0">
                          <a:solidFill>
                            <a:srgbClr val="000000"/>
                          </a:solidFill>
                          <a:effectLst/>
                          <a:latin typeface="Calibri" panose="020F0502020204030204" pitchFamily="34" charset="0"/>
                          <a:cs typeface="Calibri" panose="020F0502020204030204" pitchFamily="34" charset="0"/>
                        </a:rPr>
                        <a:t>L1 </a:t>
                      </a:r>
                      <a:r>
                        <a:rPr lang="uk-UA" sz="1600" b="0" i="0" u="none" strike="noStrike" noProof="0" dirty="0" err="1">
                          <a:solidFill>
                            <a:srgbClr val="000000"/>
                          </a:solidFill>
                          <a:effectLst/>
                          <a:latin typeface="Calibri" panose="020F0502020204030204" pitchFamily="34" charset="0"/>
                          <a:cs typeface="Calibri" panose="020F0502020204030204" pitchFamily="34" charset="0"/>
                        </a:rPr>
                        <a:t>регуляризація</a:t>
                      </a:r>
                      <a:endParaRPr lang="uk-UA" sz="1600" b="0" i="0" u="none" strike="noStrike" noProof="0" dirty="0">
                        <a:solidFill>
                          <a:srgbClr val="000000"/>
                        </a:solidFill>
                        <a:effectLst/>
                        <a:latin typeface="Calibri" panose="020F0502020204030204" pitchFamily="34" charset="0"/>
                        <a:cs typeface="Calibri" panose="020F0502020204030204" pitchFamily="34" charset="0"/>
                      </a:endParaRPr>
                    </a:p>
                    <a:p>
                      <a:pPr marL="285750" indent="-285750" algn="just" rtl="0" fontAlgn="t">
                        <a:buFont typeface="Arial" panose="020B0604020202020204" pitchFamily="34" charset="0"/>
                        <a:buChar char="•"/>
                      </a:pPr>
                      <a:r>
                        <a:rPr lang="uk-UA" sz="1600" b="0" i="0" u="none" strike="noStrike" noProof="0" dirty="0" err="1">
                          <a:solidFill>
                            <a:srgbClr val="000000"/>
                          </a:solidFill>
                          <a:effectLst/>
                          <a:latin typeface="Calibri" panose="020F0502020204030204" pitchFamily="34" charset="0"/>
                          <a:cs typeface="Calibri" panose="020F0502020204030204" pitchFamily="34" charset="0"/>
                        </a:rPr>
                        <a:t>Feature</a:t>
                      </a:r>
                      <a:r>
                        <a:rPr lang="uk-UA" sz="1600" b="0" i="0" u="none" strike="noStrike" noProof="0" dirty="0">
                          <a:solidFill>
                            <a:srgbClr val="000000"/>
                          </a:solidFill>
                          <a:effectLst/>
                          <a:latin typeface="Calibri" panose="020F0502020204030204" pitchFamily="34" charset="0"/>
                          <a:cs typeface="Calibri" panose="020F0502020204030204" pitchFamily="34" charset="0"/>
                        </a:rPr>
                        <a:t> </a:t>
                      </a:r>
                      <a:r>
                        <a:rPr lang="uk-UA" sz="1600" b="0" i="0" u="none" strike="noStrike" noProof="0" dirty="0" err="1">
                          <a:solidFill>
                            <a:srgbClr val="000000"/>
                          </a:solidFill>
                          <a:effectLst/>
                          <a:latin typeface="Calibri" panose="020F0502020204030204" pitchFamily="34" charset="0"/>
                          <a:cs typeface="Calibri" panose="020F0502020204030204" pitchFamily="34" charset="0"/>
                        </a:rPr>
                        <a:t>Importance</a:t>
                      </a:r>
                      <a:endParaRPr lang="uk-UA" sz="1600" b="0" i="0" u="none" strike="noStrike" noProof="0" dirty="0">
                        <a:solidFill>
                          <a:srgbClr val="000000"/>
                        </a:solidFill>
                        <a:effectLst/>
                        <a:latin typeface="Calibri" panose="020F0502020204030204" pitchFamily="34" charset="0"/>
                        <a:cs typeface="Calibri" panose="020F0502020204030204" pitchFamily="34" charset="0"/>
                      </a:endParaRPr>
                    </a:p>
                    <a:p>
                      <a:pPr marL="285750" indent="-285750" algn="just" rtl="0" fontAlgn="t">
                        <a:buFont typeface="Arial" panose="020B0604020202020204" pitchFamily="34" charset="0"/>
                        <a:buChar char="•"/>
                      </a:pPr>
                      <a:r>
                        <a:rPr lang="uk-UA" sz="1600" b="0" i="0" u="none" strike="noStrike" noProof="0" dirty="0" err="1">
                          <a:solidFill>
                            <a:srgbClr val="000000"/>
                          </a:solidFill>
                          <a:effectLst/>
                          <a:latin typeface="Calibri" panose="020F0502020204030204" pitchFamily="34" charset="0"/>
                          <a:cs typeface="Calibri" panose="020F0502020204030204" pitchFamily="34" charset="0"/>
                        </a:rPr>
                        <a:t>Feature</a:t>
                      </a:r>
                      <a:r>
                        <a:rPr lang="uk-UA" sz="1600" b="0" i="0" u="none" strike="noStrike" noProof="0" dirty="0">
                          <a:solidFill>
                            <a:srgbClr val="000000"/>
                          </a:solidFill>
                          <a:effectLst/>
                          <a:latin typeface="Calibri" panose="020F0502020204030204" pitchFamily="34" charset="0"/>
                          <a:cs typeface="Calibri" panose="020F0502020204030204" pitchFamily="34" charset="0"/>
                        </a:rPr>
                        <a:t> </a:t>
                      </a:r>
                      <a:r>
                        <a:rPr lang="uk-UA" sz="1600" b="0" i="0" u="none" strike="noStrike" noProof="0" dirty="0" err="1">
                          <a:solidFill>
                            <a:srgbClr val="000000"/>
                          </a:solidFill>
                          <a:effectLst/>
                          <a:latin typeface="Calibri" panose="020F0502020204030204" pitchFamily="34" charset="0"/>
                          <a:cs typeface="Calibri" panose="020F0502020204030204" pitchFamily="34" charset="0"/>
                        </a:rPr>
                        <a:t>Permutation</a:t>
                      </a:r>
                      <a:endParaRPr lang="uk-UA" sz="1600" noProof="0" dirty="0">
                        <a:effectLst/>
                        <a:latin typeface="Calibri" panose="020F0502020204030204" pitchFamily="34" charset="0"/>
                        <a:cs typeface="Calibri" panose="020F0502020204030204" pitchFamily="34" charset="0"/>
                      </a:endParaRPr>
                    </a:p>
                  </a:txBody>
                  <a:tcPr marL="88900" marR="88900" marT="88900" marB="1800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065816448"/>
                  </a:ext>
                </a:extLst>
              </a:tr>
            </a:tbl>
          </a:graphicData>
        </a:graphic>
      </p:graphicFrame>
      <p:pic>
        <p:nvPicPr>
          <p:cNvPr id="6" name="Рисунок 5">
            <a:extLst>
              <a:ext uri="{FF2B5EF4-FFF2-40B4-BE49-F238E27FC236}">
                <a16:creationId xmlns:a16="http://schemas.microsoft.com/office/drawing/2014/main" id="{013A625A-06E4-4A0F-C31E-3CFFF670E377}"/>
              </a:ext>
            </a:extLst>
          </p:cNvPr>
          <p:cNvPicPr>
            <a:picLocks noChangeAspect="1"/>
          </p:cNvPicPr>
          <p:nvPr/>
        </p:nvPicPr>
        <p:blipFill>
          <a:blip r:embed="rId3"/>
          <a:stretch>
            <a:fillRect/>
          </a:stretch>
        </p:blipFill>
        <p:spPr>
          <a:xfrm>
            <a:off x="4833761" y="1263707"/>
            <a:ext cx="4533900" cy="4330586"/>
          </a:xfrm>
          <a:prstGeom prst="rect">
            <a:avLst/>
          </a:prstGeom>
          <a:effectLst>
            <a:glow rad="63500">
              <a:schemeClr val="accent1">
                <a:satMod val="175000"/>
                <a:alpha val="40000"/>
              </a:schemeClr>
            </a:glow>
          </a:effectLst>
        </p:spPr>
      </p:pic>
      <p:pic>
        <p:nvPicPr>
          <p:cNvPr id="7" name="Рисунок 6">
            <a:extLst>
              <a:ext uri="{FF2B5EF4-FFF2-40B4-BE49-F238E27FC236}">
                <a16:creationId xmlns:a16="http://schemas.microsoft.com/office/drawing/2014/main" id="{EE56F7C4-7448-C2AA-2203-041FBC8C5DA8}"/>
              </a:ext>
            </a:extLst>
          </p:cNvPr>
          <p:cNvPicPr>
            <a:picLocks noChangeAspect="1"/>
          </p:cNvPicPr>
          <p:nvPr/>
        </p:nvPicPr>
        <p:blipFill>
          <a:blip r:embed="rId4"/>
          <a:stretch>
            <a:fillRect/>
          </a:stretch>
        </p:blipFill>
        <p:spPr>
          <a:xfrm>
            <a:off x="7100711" y="2513075"/>
            <a:ext cx="4801459" cy="3954143"/>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413189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3DD38-D1D3-988A-DBAB-A82A916DA102}"/>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55ADF3E8-8BC8-25C2-86BF-715974A0E914}"/>
              </a:ext>
            </a:extLst>
          </p:cNvPr>
          <p:cNvSpPr>
            <a:spLocks noGrp="1"/>
          </p:cNvSpPr>
          <p:nvPr>
            <p:ph type="title"/>
          </p:nvPr>
        </p:nvSpPr>
        <p:spPr/>
        <p:txBody>
          <a:bodyPr>
            <a:noAutofit/>
          </a:bodyPr>
          <a:lstStyle/>
          <a:p>
            <a:r>
              <a:rPr lang="uk-UA" noProof="0" dirty="0"/>
              <a:t>Загальна схема тренування моделей</a:t>
            </a:r>
          </a:p>
        </p:txBody>
      </p:sp>
      <p:pic>
        <p:nvPicPr>
          <p:cNvPr id="9224" name="Picture 8">
            <a:extLst>
              <a:ext uri="{FF2B5EF4-FFF2-40B4-BE49-F238E27FC236}">
                <a16:creationId xmlns:a16="http://schemas.microsoft.com/office/drawing/2014/main" id="{57B95AB8-3DB8-82C3-EC28-023D581F9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238" y="1198485"/>
            <a:ext cx="8911524" cy="519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3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A7708-7CF9-2F40-57E1-8EA84CD0505B}"/>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FB285B4-0D53-FF70-BC84-1E8B006CC589}"/>
              </a:ext>
            </a:extLst>
          </p:cNvPr>
          <p:cNvSpPr>
            <a:spLocks noGrp="1"/>
          </p:cNvSpPr>
          <p:nvPr>
            <p:ph type="title"/>
          </p:nvPr>
        </p:nvSpPr>
        <p:spPr/>
        <p:txBody>
          <a:bodyPr>
            <a:normAutofit fontScale="90000"/>
          </a:bodyPr>
          <a:lstStyle/>
          <a:p>
            <a:pPr algn="ctr"/>
            <a:r>
              <a:rPr lang="uk-UA" sz="3600" noProof="0" dirty="0">
                <a:solidFill>
                  <a:srgbClr val="0166B3"/>
                </a:solidFill>
                <a:latin typeface="Minion Pro SmBd" panose="02040603060201020203" pitchFamily="18" charset="0"/>
              </a:rPr>
              <a:t>Прогнозування врожайності с.-г. культур</a:t>
            </a:r>
            <a:br>
              <a:rPr lang="uk-UA" sz="3600" noProof="0" dirty="0">
                <a:solidFill>
                  <a:srgbClr val="0166B3"/>
                </a:solidFill>
                <a:latin typeface="Minion Pro SmBd" panose="02040603060201020203" pitchFamily="18" charset="0"/>
              </a:rPr>
            </a:br>
            <a:r>
              <a:rPr lang="uk-UA" sz="2400" noProof="0" dirty="0">
                <a:latin typeface="Minion Pro SmBd" panose="02040603060201020203" pitchFamily="18" charset="0"/>
              </a:rPr>
              <a:t>на основі пакетних (табличних) даних з різних джерел</a:t>
            </a:r>
            <a:endParaRPr lang="uk-UA" sz="2400" noProof="0" dirty="0"/>
          </a:p>
        </p:txBody>
      </p:sp>
      <p:sp>
        <p:nvSpPr>
          <p:cNvPr id="4" name="TextBox 3">
            <a:extLst>
              <a:ext uri="{FF2B5EF4-FFF2-40B4-BE49-F238E27FC236}">
                <a16:creationId xmlns:a16="http://schemas.microsoft.com/office/drawing/2014/main" id="{96D4896F-3B6A-3B92-AA9D-4FDC98564487}"/>
              </a:ext>
            </a:extLst>
          </p:cNvPr>
          <p:cNvSpPr txBox="1"/>
          <p:nvPr/>
        </p:nvSpPr>
        <p:spPr>
          <a:xfrm>
            <a:off x="6164435" y="1443177"/>
            <a:ext cx="5847658" cy="646331"/>
          </a:xfrm>
          <a:prstGeom prst="rect">
            <a:avLst/>
          </a:prstGeom>
          <a:noFill/>
        </p:spPr>
        <p:txBody>
          <a:bodyPr wrap="square" rtlCol="0">
            <a:spAutoFit/>
          </a:bodyPr>
          <a:lstStyle/>
          <a:p>
            <a:r>
              <a:rPr lang="uk-UA" b="1" noProof="0" dirty="0">
                <a:solidFill>
                  <a:srgbClr val="000000"/>
                </a:solidFill>
              </a:rPr>
              <a:t>К</a:t>
            </a:r>
            <a:r>
              <a:rPr lang="uk-UA" sz="1800" b="1" i="0" u="none" strike="noStrike" noProof="0" dirty="0">
                <a:solidFill>
                  <a:srgbClr val="000000"/>
                </a:solidFill>
                <a:effectLst/>
              </a:rPr>
              <a:t>раїни </a:t>
            </a:r>
            <a:r>
              <a:rPr lang="uk-UA" sz="1800" b="0" i="0" u="none" strike="noStrike" noProof="0" dirty="0">
                <a:solidFill>
                  <a:srgbClr val="000000"/>
                </a:solidFill>
                <a:effectLst/>
              </a:rPr>
              <a:t>Північної півкулі між 40° і 55° широтами, зокрема: Україна, Болгарія, Польща, Казахстан, Канада й інші.</a:t>
            </a:r>
          </a:p>
        </p:txBody>
      </p:sp>
      <p:sp>
        <p:nvSpPr>
          <p:cNvPr id="5" name="TextBox 4">
            <a:extLst>
              <a:ext uri="{FF2B5EF4-FFF2-40B4-BE49-F238E27FC236}">
                <a16:creationId xmlns:a16="http://schemas.microsoft.com/office/drawing/2014/main" id="{7B032CD4-B109-50FB-B9EE-A2FB7C552570}"/>
              </a:ext>
            </a:extLst>
          </p:cNvPr>
          <p:cNvSpPr txBox="1"/>
          <p:nvPr/>
        </p:nvSpPr>
        <p:spPr>
          <a:xfrm>
            <a:off x="3815460" y="3933030"/>
            <a:ext cx="3566746" cy="400110"/>
          </a:xfrm>
          <a:prstGeom prst="rect">
            <a:avLst/>
          </a:prstGeom>
          <a:noFill/>
        </p:spPr>
        <p:txBody>
          <a:bodyPr wrap="none" rtlCol="0">
            <a:spAutoFit/>
          </a:bodyPr>
          <a:lstStyle/>
          <a:p>
            <a:r>
              <a:rPr lang="uk-UA" sz="2000" b="1" dirty="0"/>
              <a:t>Прогноз врожайності пшениці</a:t>
            </a:r>
          </a:p>
        </p:txBody>
      </p:sp>
      <p:pic>
        <p:nvPicPr>
          <p:cNvPr id="4102" name="Picture 6">
            <a:extLst>
              <a:ext uri="{FF2B5EF4-FFF2-40B4-BE49-F238E27FC236}">
                <a16:creationId xmlns:a16="http://schemas.microsoft.com/office/drawing/2014/main" id="{CAE6918E-61AE-0C11-8780-475AAB2C5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4" y="1534194"/>
            <a:ext cx="6027566" cy="1091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7C288E-1910-EC8C-3DDA-8BA074CC7DE8}"/>
              </a:ext>
            </a:extLst>
          </p:cNvPr>
          <p:cNvSpPr txBox="1"/>
          <p:nvPr/>
        </p:nvSpPr>
        <p:spPr>
          <a:xfrm>
            <a:off x="598310" y="2583408"/>
            <a:ext cx="11323471" cy="1384995"/>
          </a:xfrm>
          <a:prstGeom prst="rect">
            <a:avLst/>
          </a:prstGeom>
          <a:noFill/>
        </p:spPr>
        <p:txBody>
          <a:bodyPr wrap="square" numCol="2" rtlCol="0">
            <a:spAutoFit/>
          </a:bodyPr>
          <a:lstStyle/>
          <a:p>
            <a:pPr marL="285750" indent="-285750" algn="just" rtl="0">
              <a:buFont typeface="Arial" panose="020B0604020202020204" pitchFamily="34" charset="0"/>
              <a:buChar char="•"/>
            </a:pPr>
            <a:r>
              <a:rPr lang="ru-RU" sz="1400" b="0" i="0" u="none" strike="noStrike" dirty="0">
                <a:solidFill>
                  <a:srgbClr val="000000"/>
                </a:solidFill>
                <a:effectLst/>
              </a:rPr>
              <a:t>“</a:t>
            </a:r>
            <a:r>
              <a:rPr lang="en-US" sz="1400" b="0" i="0" u="none" strike="noStrike" dirty="0">
                <a:solidFill>
                  <a:srgbClr val="000000"/>
                </a:solidFill>
                <a:effectLst/>
              </a:rPr>
              <a:t>Year” – </a:t>
            </a:r>
            <a:r>
              <a:rPr lang="ru-RU" sz="1400" b="0" i="0" u="none" strike="noStrike" dirty="0" err="1">
                <a:solidFill>
                  <a:srgbClr val="000000"/>
                </a:solidFill>
                <a:effectLst/>
              </a:rPr>
              <a:t>рік</a:t>
            </a:r>
            <a:r>
              <a:rPr lang="ru-RU" sz="1400" b="0" i="0" u="none" strike="noStrike" dirty="0">
                <a:solidFill>
                  <a:srgbClr val="000000"/>
                </a:solidFill>
                <a:effectLst/>
              </a:rPr>
              <a:t>;</a:t>
            </a:r>
            <a:endParaRPr lang="ru-RU" sz="1400" b="0" dirty="0">
              <a:effectLst/>
            </a:endParaRPr>
          </a:p>
          <a:p>
            <a:pPr marL="285750" indent="-285750" algn="just" rtl="0">
              <a:buFont typeface="Arial" panose="020B0604020202020204" pitchFamily="34" charset="0"/>
              <a:buChar char="•"/>
            </a:pPr>
            <a:r>
              <a:rPr lang="ru-RU" sz="1400" b="0" i="0" u="none" strike="noStrike" dirty="0">
                <a:solidFill>
                  <a:srgbClr val="000000"/>
                </a:solidFill>
                <a:effectLst/>
              </a:rPr>
              <a:t>“</a:t>
            </a:r>
            <a:r>
              <a:rPr lang="en-US" sz="1400" b="0" i="0" u="none" strike="noStrike" dirty="0">
                <a:solidFill>
                  <a:srgbClr val="000000"/>
                </a:solidFill>
                <a:effectLst/>
              </a:rPr>
              <a:t>Yield” – </a:t>
            </a:r>
            <a:r>
              <a:rPr lang="uk-UA" sz="1400" b="0" i="0" u="none" strike="noStrike" noProof="0" dirty="0">
                <a:solidFill>
                  <a:srgbClr val="000000"/>
                </a:solidFill>
                <a:effectLst/>
              </a:rPr>
              <a:t>врожайність с.-г. культури в регіоні за певний рік, кг/га;</a:t>
            </a:r>
            <a:endParaRPr lang="uk-UA" sz="1400" b="0" noProof="0" dirty="0">
              <a:effectLst/>
            </a:endParaRPr>
          </a:p>
          <a:p>
            <a:pPr marL="285750" indent="-285750" algn="just" rtl="0">
              <a:buFont typeface="Arial" panose="020B0604020202020204" pitchFamily="34" charset="0"/>
              <a:buChar char="•"/>
            </a:pPr>
            <a:r>
              <a:rPr lang="ru-RU" sz="1400" b="0" i="0" u="none" strike="noStrike" dirty="0">
                <a:solidFill>
                  <a:srgbClr val="000000"/>
                </a:solidFill>
                <a:effectLst/>
              </a:rPr>
              <a:t>“</a:t>
            </a:r>
            <a:r>
              <a:rPr lang="en-US" sz="1400" b="0" i="0" u="none" strike="noStrike" dirty="0" err="1">
                <a:solidFill>
                  <a:srgbClr val="000000"/>
                </a:solidFill>
                <a:effectLst/>
              </a:rPr>
              <a:t>Prec</a:t>
            </a:r>
            <a:r>
              <a:rPr lang="en-US" sz="1400" b="0" i="0" u="none" strike="noStrike" dirty="0">
                <a:solidFill>
                  <a:srgbClr val="000000"/>
                </a:solidFill>
                <a:effectLst/>
              </a:rPr>
              <a:t>” – </a:t>
            </a:r>
            <a:r>
              <a:rPr lang="uk-UA" sz="1400" b="0" i="0" u="none" strike="noStrike" noProof="0" dirty="0">
                <a:solidFill>
                  <a:srgbClr val="000000"/>
                </a:solidFill>
                <a:effectLst/>
              </a:rPr>
              <a:t>кількість опадів, мм;</a:t>
            </a:r>
            <a:endParaRPr lang="ru-RU" sz="1400" b="0" dirty="0">
              <a:effectLst/>
            </a:endParaRPr>
          </a:p>
          <a:p>
            <a:pPr marL="285750" indent="-285750" algn="just" rtl="0">
              <a:buFont typeface="Arial" panose="020B0604020202020204" pitchFamily="34" charset="0"/>
              <a:buChar char="•"/>
            </a:pPr>
            <a:r>
              <a:rPr lang="ru-RU" sz="1400" b="0" i="0" u="none" strike="noStrike" dirty="0">
                <a:solidFill>
                  <a:srgbClr val="000000"/>
                </a:solidFill>
                <a:effectLst/>
              </a:rPr>
              <a:t>“</a:t>
            </a:r>
            <a:r>
              <a:rPr lang="en-US" sz="1400" dirty="0">
                <a:solidFill>
                  <a:srgbClr val="000000"/>
                </a:solidFill>
              </a:rPr>
              <a:t>T</a:t>
            </a:r>
            <a:r>
              <a:rPr lang="en-US" sz="1400" b="0" i="0" u="none" strike="noStrike" dirty="0">
                <a:solidFill>
                  <a:srgbClr val="000000"/>
                </a:solidFill>
                <a:effectLst/>
              </a:rPr>
              <a:t>emp” –  </a:t>
            </a:r>
            <a:r>
              <a:rPr lang="uk-UA" sz="1400" b="0" i="0" u="none" strike="noStrike" noProof="0" dirty="0">
                <a:solidFill>
                  <a:srgbClr val="000000"/>
                </a:solidFill>
                <a:effectLst/>
              </a:rPr>
              <a:t>середньорічна температура повітря, °С;</a:t>
            </a:r>
            <a:r>
              <a:rPr lang="en-US" sz="1400" b="0" i="0" u="none" strike="noStrike" noProof="0" dirty="0">
                <a:solidFill>
                  <a:srgbClr val="000000"/>
                </a:solidFill>
                <a:effectLst/>
              </a:rPr>
              <a:t>\</a:t>
            </a:r>
            <a:endParaRPr lang="ru-RU" sz="1400" b="0" i="0" u="none" strike="noStrike" dirty="0">
              <a:solidFill>
                <a:srgbClr val="000000"/>
              </a:solidFill>
              <a:effectLst/>
            </a:endParaRPr>
          </a:p>
          <a:p>
            <a:pPr marL="285750" indent="-285750" algn="just" rtl="0">
              <a:buFont typeface="Arial" panose="020B0604020202020204" pitchFamily="34" charset="0"/>
              <a:buChar char="•"/>
            </a:pPr>
            <a:r>
              <a:rPr lang="ru-RU" sz="1400" b="0" i="0" u="none" strike="noStrike" dirty="0">
                <a:solidFill>
                  <a:srgbClr val="000000"/>
                </a:solidFill>
                <a:effectLst/>
              </a:rPr>
              <a:t>“</a:t>
            </a:r>
            <a:r>
              <a:rPr lang="en-US" sz="1400" b="0" i="0" u="none" strike="noStrike" dirty="0">
                <a:solidFill>
                  <a:srgbClr val="000000"/>
                </a:solidFill>
                <a:effectLst/>
              </a:rPr>
              <a:t>Pesticides”  – </a:t>
            </a:r>
            <a:r>
              <a:rPr lang="uk-UA" sz="1400" b="0" i="0" u="none" strike="noStrike" noProof="0" dirty="0">
                <a:solidFill>
                  <a:srgbClr val="000000"/>
                </a:solidFill>
                <a:effectLst/>
              </a:rPr>
              <a:t>кількість внесених у с.-г. землі добрив, т.</a:t>
            </a:r>
            <a:endParaRPr lang="uk-UA" sz="1400" noProof="0" dirty="0"/>
          </a:p>
          <a:p>
            <a:pPr marL="285750" indent="-285750" algn="just" rtl="0">
              <a:buFont typeface="Arial" panose="020B0604020202020204" pitchFamily="34" charset="0"/>
              <a:buChar char="•"/>
            </a:pPr>
            <a:r>
              <a:rPr lang="en-US" sz="1400" b="0" i="0" u="none" strike="noStrike" dirty="0">
                <a:solidFill>
                  <a:srgbClr val="000000"/>
                </a:solidFill>
                <a:effectLst/>
              </a:rPr>
              <a:t>“</a:t>
            </a:r>
            <a:r>
              <a:rPr lang="en-US" sz="1400" b="0" i="0" u="none" strike="noStrike" dirty="0" err="1">
                <a:solidFill>
                  <a:srgbClr val="000000"/>
                </a:solidFill>
                <a:effectLst/>
              </a:rPr>
              <a:t>gslstart</a:t>
            </a:r>
            <a:r>
              <a:rPr lang="en-US" sz="1400" b="0" i="0" u="none" strike="noStrike" dirty="0">
                <a:solidFill>
                  <a:srgbClr val="000000"/>
                </a:solidFill>
                <a:effectLst/>
              </a:rPr>
              <a:t>” – </a:t>
            </a:r>
            <a:r>
              <a:rPr lang="uk-UA" sz="1400" b="0" i="0" u="none" strike="noStrike" dirty="0">
                <a:solidFill>
                  <a:srgbClr val="000000"/>
                </a:solidFill>
                <a:effectLst/>
              </a:rPr>
              <a:t>початок вегетаційного періоду</a:t>
            </a:r>
            <a:endParaRPr lang="uk-UA" sz="1400" dirty="0"/>
          </a:p>
          <a:p>
            <a:pPr marL="285750" indent="-285750" algn="just" rtl="0">
              <a:buFont typeface="Arial" panose="020B0604020202020204" pitchFamily="34" charset="0"/>
              <a:buChar char="•"/>
            </a:pPr>
            <a:endParaRPr lang="en-US" sz="1400" b="0" i="0" u="none" strike="noStrike" dirty="0">
              <a:solidFill>
                <a:srgbClr val="000000"/>
              </a:solidFill>
              <a:effectLst/>
            </a:endParaRPr>
          </a:p>
          <a:p>
            <a:pPr marL="285750" indent="-285750" algn="just" rtl="0">
              <a:buFont typeface="Arial" panose="020B0604020202020204" pitchFamily="34" charset="0"/>
              <a:buChar char="•"/>
            </a:pPr>
            <a:r>
              <a:rPr lang="en-US" sz="1400" b="0" i="0" u="none" strike="noStrike" dirty="0">
                <a:solidFill>
                  <a:srgbClr val="000000"/>
                </a:solidFill>
                <a:effectLst/>
              </a:rPr>
              <a:t>“</a:t>
            </a:r>
            <a:r>
              <a:rPr lang="en-US" sz="1400" b="0" i="0" u="none" strike="noStrike" dirty="0" err="1">
                <a:solidFill>
                  <a:srgbClr val="000000"/>
                </a:solidFill>
                <a:effectLst/>
              </a:rPr>
              <a:t>fd</a:t>
            </a:r>
            <a:r>
              <a:rPr lang="en-US" sz="1400" b="0" i="0" u="none" strike="noStrike" dirty="0">
                <a:solidFill>
                  <a:srgbClr val="000000"/>
                </a:solidFill>
                <a:effectLst/>
              </a:rPr>
              <a:t>” – </a:t>
            </a:r>
            <a:r>
              <a:rPr lang="uk-UA" sz="1400" dirty="0">
                <a:solidFill>
                  <a:srgbClr val="000000"/>
                </a:solidFill>
              </a:rPr>
              <a:t>к</a:t>
            </a:r>
            <a:r>
              <a:rPr lang="uk-UA" sz="1400" b="0" i="0" u="none" strike="noStrike" dirty="0">
                <a:solidFill>
                  <a:srgbClr val="000000"/>
                </a:solidFill>
                <a:effectLst/>
              </a:rPr>
              <a:t>ількість холодних днів</a:t>
            </a:r>
            <a:r>
              <a:rPr lang="en-US" sz="1400" b="0" i="0" u="none" strike="noStrike" dirty="0">
                <a:solidFill>
                  <a:srgbClr val="000000"/>
                </a:solidFill>
                <a:effectLst/>
              </a:rPr>
              <a:t> (</a:t>
            </a:r>
            <a:r>
              <a:rPr lang="en-US" sz="1400" b="0" i="0" u="none" strike="noStrike" dirty="0" err="1">
                <a:solidFill>
                  <a:srgbClr val="000000"/>
                </a:solidFill>
                <a:effectLst/>
              </a:rPr>
              <a:t>Tmin</a:t>
            </a:r>
            <a:r>
              <a:rPr lang="en-US" sz="1400" b="0" i="0" u="none" strike="noStrike" dirty="0">
                <a:solidFill>
                  <a:srgbClr val="000000"/>
                </a:solidFill>
                <a:effectLst/>
              </a:rPr>
              <a:t> &lt; 0°C);</a:t>
            </a:r>
            <a:endParaRPr lang="uk-UA" sz="1400" dirty="0"/>
          </a:p>
          <a:p>
            <a:pPr marL="285750" indent="-285750" algn="just" rtl="0">
              <a:buFont typeface="Arial" panose="020B0604020202020204" pitchFamily="34" charset="0"/>
              <a:buChar char="•"/>
            </a:pPr>
            <a:r>
              <a:rPr lang="en-US" sz="1400" b="0" i="0" u="none" strike="noStrike" dirty="0">
                <a:solidFill>
                  <a:srgbClr val="000000"/>
                </a:solidFill>
                <a:effectLst/>
              </a:rPr>
              <a:t>“id” – </a:t>
            </a:r>
            <a:r>
              <a:rPr lang="uk-UA" sz="1400" dirty="0">
                <a:solidFill>
                  <a:srgbClr val="000000"/>
                </a:solidFill>
              </a:rPr>
              <a:t>к</a:t>
            </a:r>
            <a:r>
              <a:rPr lang="uk-UA" sz="1400" b="0" i="0" u="none" strike="noStrike" dirty="0">
                <a:solidFill>
                  <a:srgbClr val="000000"/>
                </a:solidFill>
                <a:effectLst/>
              </a:rPr>
              <a:t>ількість морозних днів </a:t>
            </a:r>
            <a:r>
              <a:rPr lang="en-US" sz="1400" b="0" i="0" u="none" strike="noStrike" dirty="0">
                <a:solidFill>
                  <a:srgbClr val="000000"/>
                </a:solidFill>
                <a:effectLst/>
              </a:rPr>
              <a:t>(</a:t>
            </a:r>
            <a:r>
              <a:rPr lang="en-US" sz="1400" b="0" i="0" u="none" strike="noStrike" dirty="0" err="1">
                <a:solidFill>
                  <a:srgbClr val="000000"/>
                </a:solidFill>
                <a:effectLst/>
              </a:rPr>
              <a:t>Tmax</a:t>
            </a:r>
            <a:r>
              <a:rPr lang="en-US" sz="1400" b="0" i="0" u="none" strike="noStrike" dirty="0">
                <a:solidFill>
                  <a:srgbClr val="000000"/>
                </a:solidFill>
                <a:effectLst/>
              </a:rPr>
              <a:t> &lt; 0°C);</a:t>
            </a:r>
            <a:endParaRPr lang="uk-UA" sz="1400" dirty="0"/>
          </a:p>
          <a:p>
            <a:pPr marL="285750" indent="-285750" algn="just" rtl="0">
              <a:buFont typeface="Arial" panose="020B0604020202020204" pitchFamily="34" charset="0"/>
              <a:buChar char="•"/>
            </a:pPr>
            <a:r>
              <a:rPr lang="en-US" sz="1400" b="0" i="0" u="none" strike="noStrike" dirty="0">
                <a:solidFill>
                  <a:srgbClr val="000000"/>
                </a:solidFill>
                <a:effectLst/>
              </a:rPr>
              <a:t>“hd30” – </a:t>
            </a:r>
            <a:r>
              <a:rPr lang="uk-UA" sz="1400" dirty="0">
                <a:solidFill>
                  <a:srgbClr val="000000"/>
                </a:solidFill>
              </a:rPr>
              <a:t>к</a:t>
            </a:r>
            <a:r>
              <a:rPr lang="uk-UA" sz="1400" b="0" i="0" u="none" strike="noStrike" dirty="0">
                <a:solidFill>
                  <a:srgbClr val="000000"/>
                </a:solidFill>
                <a:effectLst/>
              </a:rPr>
              <a:t>ількість спекотних днів </a:t>
            </a:r>
            <a:r>
              <a:rPr lang="en-US" sz="1400" b="0" i="0" u="none" strike="noStrike" dirty="0">
                <a:solidFill>
                  <a:srgbClr val="000000"/>
                </a:solidFill>
                <a:effectLst/>
              </a:rPr>
              <a:t>(</a:t>
            </a:r>
            <a:r>
              <a:rPr lang="en-US" sz="1400" b="0" i="0" u="none" strike="noStrike" dirty="0" err="1">
                <a:solidFill>
                  <a:srgbClr val="000000"/>
                </a:solidFill>
                <a:effectLst/>
              </a:rPr>
              <a:t>Tmax</a:t>
            </a:r>
            <a:r>
              <a:rPr lang="en-US" sz="1400" b="0" i="0" u="none" strike="noStrike" dirty="0">
                <a:solidFill>
                  <a:srgbClr val="000000"/>
                </a:solidFill>
                <a:effectLst/>
              </a:rPr>
              <a:t> &gt; 30°C);</a:t>
            </a:r>
            <a:endParaRPr lang="uk-UA" sz="1400" dirty="0"/>
          </a:p>
          <a:p>
            <a:pPr marL="285750" indent="-285750" algn="just" rtl="0">
              <a:buFont typeface="Arial" panose="020B0604020202020204" pitchFamily="34" charset="0"/>
              <a:buChar char="•"/>
            </a:pPr>
            <a:r>
              <a:rPr lang="en-US" sz="1400" b="0" i="0" u="none" strike="noStrike" dirty="0">
                <a:solidFill>
                  <a:srgbClr val="000000"/>
                </a:solidFill>
                <a:effectLst/>
              </a:rPr>
              <a:t>“</a:t>
            </a:r>
            <a:r>
              <a:rPr lang="en-US" sz="1400" b="0" i="0" u="none" strike="noStrike" dirty="0" err="1">
                <a:solidFill>
                  <a:srgbClr val="000000"/>
                </a:solidFill>
                <a:effectLst/>
              </a:rPr>
              <a:t>sd</a:t>
            </a:r>
            <a:r>
              <a:rPr lang="en-US" sz="1400" b="0" i="0" u="none" strike="noStrike" dirty="0">
                <a:solidFill>
                  <a:srgbClr val="000000"/>
                </a:solidFill>
                <a:effectLst/>
              </a:rPr>
              <a:t>” </a:t>
            </a:r>
            <a:r>
              <a:rPr lang="uk-UA" sz="1400" b="0" i="0" u="none" strike="noStrike" dirty="0">
                <a:solidFill>
                  <a:srgbClr val="000000"/>
                </a:solidFill>
                <a:effectLst/>
              </a:rPr>
              <a:t>– кількість сонячних днів</a:t>
            </a:r>
            <a:r>
              <a:rPr lang="en-US" sz="1400" b="0" i="0" u="none" strike="noStrike" dirty="0">
                <a:solidFill>
                  <a:srgbClr val="000000"/>
                </a:solidFill>
                <a:effectLst/>
              </a:rPr>
              <a:t> (</a:t>
            </a:r>
            <a:r>
              <a:rPr lang="en-US" sz="1400" b="0" i="0" u="none" strike="noStrike" dirty="0" err="1">
                <a:solidFill>
                  <a:srgbClr val="000000"/>
                </a:solidFill>
                <a:effectLst/>
              </a:rPr>
              <a:t>Tmax</a:t>
            </a:r>
            <a:r>
              <a:rPr lang="en-US" sz="1400" b="0" i="0" u="none" strike="noStrike" dirty="0">
                <a:solidFill>
                  <a:srgbClr val="000000"/>
                </a:solidFill>
                <a:effectLst/>
              </a:rPr>
              <a:t> &gt; 25°C)</a:t>
            </a:r>
            <a:r>
              <a:rPr lang="uk-UA" sz="1400" dirty="0">
                <a:solidFill>
                  <a:srgbClr val="000000"/>
                </a:solidFill>
              </a:rPr>
              <a:t>;</a:t>
            </a:r>
          </a:p>
          <a:p>
            <a:pPr marL="285750" indent="-285750" algn="just">
              <a:buFont typeface="Arial" panose="020B0604020202020204" pitchFamily="34" charset="0"/>
              <a:buChar char="•"/>
            </a:pPr>
            <a:r>
              <a:rPr lang="en-US" sz="1400" b="0" i="0" u="none" strike="noStrike" dirty="0">
                <a:solidFill>
                  <a:srgbClr val="000000"/>
                </a:solidFill>
                <a:effectLst/>
              </a:rPr>
              <a:t>“</a:t>
            </a:r>
            <a:r>
              <a:rPr lang="en-US" sz="1400" dirty="0">
                <a:solidFill>
                  <a:srgbClr val="000000"/>
                </a:solidFill>
              </a:rPr>
              <a:t>rh</a:t>
            </a:r>
            <a:r>
              <a:rPr lang="en-US" sz="1400" b="0" i="0" u="none" strike="noStrike" dirty="0">
                <a:solidFill>
                  <a:srgbClr val="000000"/>
                </a:solidFill>
                <a:effectLst/>
              </a:rPr>
              <a:t>” </a:t>
            </a:r>
            <a:r>
              <a:rPr lang="uk-UA" sz="1400" b="0" i="0" u="none" strike="noStrike" dirty="0">
                <a:solidFill>
                  <a:srgbClr val="000000"/>
                </a:solidFill>
                <a:effectLst/>
              </a:rPr>
              <a:t>– </a:t>
            </a:r>
            <a:r>
              <a:rPr lang="en-US" sz="1400" b="0" i="0" u="none" strike="noStrike" dirty="0">
                <a:solidFill>
                  <a:srgbClr val="000000"/>
                </a:solidFill>
                <a:effectLst/>
              </a:rPr>
              <a:t>relative humidity.</a:t>
            </a:r>
            <a:endParaRPr lang="en-US" b="0" dirty="0">
              <a:effectLst/>
            </a:endParaRPr>
          </a:p>
        </p:txBody>
      </p:sp>
      <p:sp>
        <p:nvSpPr>
          <p:cNvPr id="7" name="TextBox 6">
            <a:extLst>
              <a:ext uri="{FF2B5EF4-FFF2-40B4-BE49-F238E27FC236}">
                <a16:creationId xmlns:a16="http://schemas.microsoft.com/office/drawing/2014/main" id="{3A6D5490-4A4F-CD46-F6C0-9AB4D15410D6}"/>
              </a:ext>
            </a:extLst>
          </p:cNvPr>
          <p:cNvSpPr txBox="1"/>
          <p:nvPr/>
        </p:nvSpPr>
        <p:spPr>
          <a:xfrm>
            <a:off x="6164435" y="2070515"/>
            <a:ext cx="5062733" cy="800219"/>
          </a:xfrm>
          <a:prstGeom prst="rect">
            <a:avLst/>
          </a:prstGeom>
          <a:noFill/>
        </p:spPr>
        <p:txBody>
          <a:bodyPr wrap="none" rtlCol="0">
            <a:spAutoFit/>
          </a:bodyPr>
          <a:lstStyle/>
          <a:p>
            <a:r>
              <a:rPr lang="ru-RU" b="1" dirty="0">
                <a:solidFill>
                  <a:srgbClr val="000000"/>
                </a:solidFill>
              </a:rPr>
              <a:t>Характеристики:</a:t>
            </a:r>
            <a:endParaRPr lang="en-US" b="1" dirty="0">
              <a:solidFill>
                <a:srgbClr val="000000"/>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“Area” – </a:t>
            </a:r>
            <a:r>
              <a:rPr kumimoji="0" lang="uk-UA" sz="1400" b="0" i="0" u="none" strike="noStrike" kern="1200" cap="none" spc="0" normalizeH="0" baseline="0" noProof="0" dirty="0">
                <a:ln>
                  <a:noFill/>
                </a:ln>
                <a:solidFill>
                  <a:srgbClr val="000000"/>
                </a:solidFill>
                <a:effectLst/>
                <a:uLnTx/>
                <a:uFillTx/>
                <a:latin typeface="Calibri" panose="020F0502020204030204"/>
                <a:ea typeface="+mn-ea"/>
                <a:cs typeface="+mn-cs"/>
              </a:rPr>
              <a:t>країна або географічний регіон;</a:t>
            </a:r>
            <a:endParaRPr kumimoji="0" lang="uk-U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Item” – </a:t>
            </a:r>
            <a:r>
              <a:rPr kumimoji="0" lang="uk-UA" sz="1400" b="0" i="0" u="none" strike="noStrike" kern="1200" cap="none" spc="0" normalizeH="0" baseline="0" noProof="0" dirty="0">
                <a:ln>
                  <a:noFill/>
                </a:ln>
                <a:solidFill>
                  <a:srgbClr val="000000"/>
                </a:solidFill>
                <a:effectLst/>
                <a:uLnTx/>
                <a:uFillTx/>
                <a:latin typeface="Calibri" panose="020F0502020204030204"/>
                <a:ea typeface="+mn-ea"/>
                <a:cs typeface="+mn-cs"/>
              </a:rPr>
              <a:t>тип с.-г. культури (наприклад, пшениця, кукурудза);</a:t>
            </a:r>
            <a:endPar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104" name="Picture 8">
            <a:extLst>
              <a:ext uri="{FF2B5EF4-FFF2-40B4-BE49-F238E27FC236}">
                <a16:creationId xmlns:a16="http://schemas.microsoft.com/office/drawing/2014/main" id="{ECCE92AE-7E81-4546-2D21-78BA6CCE8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0999" y="4250359"/>
            <a:ext cx="4136823" cy="26000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A0C0EC-74D9-029C-66AC-7CCA7FCCCE10}"/>
              </a:ext>
            </a:extLst>
          </p:cNvPr>
          <p:cNvSpPr txBox="1"/>
          <p:nvPr/>
        </p:nvSpPr>
        <p:spPr>
          <a:xfrm>
            <a:off x="89594" y="4333140"/>
            <a:ext cx="2958405" cy="2492990"/>
          </a:xfrm>
          <a:prstGeom prst="rect">
            <a:avLst/>
          </a:prstGeom>
          <a:noFill/>
        </p:spPr>
        <p:txBody>
          <a:bodyPr wrap="square" rtlCol="0">
            <a:spAutoFit/>
          </a:bodyPr>
          <a:lstStyle/>
          <a:p>
            <a:pPr indent="11113" algn="just" rtl="0">
              <a:buNone/>
            </a:pPr>
            <a:r>
              <a:rPr lang="en-US" sz="1300" b="1" i="1" u="sng" dirty="0">
                <a:solidFill>
                  <a:srgbClr val="000000"/>
                </a:solidFill>
                <a:effectLst/>
                <a:latin typeface="Calibri" panose="020F0502020204030204" pitchFamily="34" charset="0"/>
                <a:cs typeface="Calibri" panose="020F0502020204030204" pitchFamily="34" charset="0"/>
              </a:rPr>
              <a:t>Scenario 3:</a:t>
            </a:r>
            <a:endParaRPr lang="en-US" sz="1300" b="1" dirty="0">
              <a:effectLst/>
              <a:latin typeface="Calibri" panose="020F0502020204030204" pitchFamily="34" charset="0"/>
              <a:cs typeface="Calibri" panose="020F0502020204030204" pitchFamily="34" charset="0"/>
            </a:endParaRPr>
          </a:p>
          <a:p>
            <a:pPr algn="just" rtl="0" fontAlgn="base">
              <a:buFont typeface="Arial" panose="020B0604020202020204" pitchFamily="34" charset="0"/>
              <a:buChar char="•"/>
            </a:pPr>
            <a:r>
              <a:rPr lang="en-US" sz="1300" b="0" i="0" u="none" strike="noStrike" dirty="0">
                <a:solidFill>
                  <a:srgbClr val="000000"/>
                </a:solidFill>
                <a:effectLst/>
                <a:latin typeface="Calibri" panose="020F0502020204030204" pitchFamily="34" charset="0"/>
                <a:cs typeface="Calibri" panose="020F0502020204030204" pitchFamily="34" charset="0"/>
              </a:rPr>
              <a:t> </a:t>
            </a:r>
            <a:r>
              <a:rPr lang="en-US" sz="1300" dirty="0">
                <a:solidFill>
                  <a:srgbClr val="000000"/>
                </a:solidFill>
                <a:latin typeface="Calibri" panose="020F0502020204030204" pitchFamily="34" charset="0"/>
                <a:cs typeface="Calibri" panose="020F0502020204030204" pitchFamily="34" charset="0"/>
              </a:rPr>
              <a:t>All </a:t>
            </a:r>
            <a:r>
              <a:rPr lang="en-US" sz="1300" b="0" i="0" u="none" strike="noStrike" dirty="0">
                <a:solidFill>
                  <a:srgbClr val="000000"/>
                </a:solidFill>
                <a:effectLst/>
                <a:latin typeface="Calibri" panose="020F0502020204030204" pitchFamily="34" charset="0"/>
                <a:cs typeface="Calibri" panose="020F0502020204030204" pitchFamily="34" charset="0"/>
              </a:rPr>
              <a:t>predictors:</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a:t>
            </a:r>
            <a:r>
              <a:rPr lang="en-US" sz="1300" b="0" i="0" u="none" strike="noStrike" dirty="0" err="1">
                <a:solidFill>
                  <a:srgbClr val="3B3B3B"/>
                </a:solidFill>
                <a:effectLst/>
                <a:latin typeface="Calibri" panose="020F0502020204030204" pitchFamily="34" charset="0"/>
                <a:cs typeface="Calibri" panose="020F0502020204030204" pitchFamily="34" charset="0"/>
              </a:rPr>
              <a:t>Prec</a:t>
            </a:r>
            <a:r>
              <a:rPr lang="en-US" sz="1300" b="0" i="0" u="none" strike="noStrike" dirty="0">
                <a:solidFill>
                  <a:srgbClr val="3B3B3B"/>
                </a:solidFill>
                <a:effectLst/>
                <a:latin typeface="Calibri" panose="020F0502020204030204" pitchFamily="34" charset="0"/>
                <a:cs typeface="Calibri" panose="020F0502020204030204" pitchFamily="34" charset="0"/>
              </a:rPr>
              <a:t>’,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'Temp’,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'Pesticides’,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'hd30’,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a:t>
            </a:r>
            <a:r>
              <a:rPr lang="en-US" sz="1300" b="0" i="0" u="none" strike="noStrike" dirty="0" err="1">
                <a:solidFill>
                  <a:srgbClr val="3B3B3B"/>
                </a:solidFill>
                <a:effectLst/>
                <a:latin typeface="Calibri" panose="020F0502020204030204" pitchFamily="34" charset="0"/>
                <a:cs typeface="Calibri" panose="020F0502020204030204" pitchFamily="34" charset="0"/>
              </a:rPr>
              <a:t>sd</a:t>
            </a:r>
            <a:r>
              <a:rPr lang="en-US" sz="1300" b="0" i="0" u="none" strike="noStrike" dirty="0">
                <a:solidFill>
                  <a:srgbClr val="3B3B3B"/>
                </a:solidFill>
                <a:effectLst/>
                <a:latin typeface="Calibri" panose="020F0502020204030204" pitchFamily="34" charset="0"/>
                <a:cs typeface="Calibri" panose="020F0502020204030204" pitchFamily="34" charset="0"/>
              </a:rPr>
              <a:t>’,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a:t>
            </a:r>
            <a:r>
              <a:rPr lang="en-US" sz="1300" b="0" i="0" u="none" strike="noStrike" dirty="0" err="1">
                <a:solidFill>
                  <a:srgbClr val="3B3B3B"/>
                </a:solidFill>
                <a:effectLst/>
                <a:latin typeface="Calibri" panose="020F0502020204030204" pitchFamily="34" charset="0"/>
                <a:cs typeface="Calibri" panose="020F0502020204030204" pitchFamily="34" charset="0"/>
              </a:rPr>
              <a:t>gslstart</a:t>
            </a:r>
            <a:r>
              <a:rPr lang="en-US" sz="1300" b="0" i="0" u="none" strike="noStrike" dirty="0">
                <a:solidFill>
                  <a:srgbClr val="3B3B3B"/>
                </a:solidFill>
                <a:effectLst/>
                <a:latin typeface="Calibri" panose="020F0502020204030204" pitchFamily="34" charset="0"/>
                <a:cs typeface="Calibri" panose="020F0502020204030204" pitchFamily="34" charset="0"/>
              </a:rPr>
              <a:t>’,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a:t>
            </a:r>
            <a:r>
              <a:rPr lang="en-US" sz="1300" b="0" i="0" u="none" strike="noStrike" dirty="0" err="1">
                <a:solidFill>
                  <a:srgbClr val="3B3B3B"/>
                </a:solidFill>
                <a:effectLst/>
                <a:latin typeface="Calibri" panose="020F0502020204030204" pitchFamily="34" charset="0"/>
                <a:cs typeface="Calibri" panose="020F0502020204030204" pitchFamily="34" charset="0"/>
              </a:rPr>
              <a:t>fd</a:t>
            </a:r>
            <a:r>
              <a:rPr lang="en-US" sz="1300" b="0" i="0" u="none" strike="noStrike" dirty="0">
                <a:solidFill>
                  <a:srgbClr val="3B3B3B"/>
                </a:solidFill>
                <a:effectLst/>
                <a:latin typeface="Calibri" panose="020F0502020204030204" pitchFamily="34" charset="0"/>
                <a:cs typeface="Calibri" panose="020F0502020204030204" pitchFamily="34" charset="0"/>
              </a:rPr>
              <a:t>’,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'id’, </a:t>
            </a:r>
          </a:p>
          <a:p>
            <a:pPr marL="742950" lvl="1" indent="-285750" algn="just" fontAlgn="base">
              <a:buFont typeface="Courier New" panose="02070309020205020404" pitchFamily="49" charset="0"/>
              <a:buChar char="o"/>
            </a:pPr>
            <a:r>
              <a:rPr lang="en-US" sz="1300" b="0" i="0" u="none" strike="noStrike" dirty="0">
                <a:solidFill>
                  <a:srgbClr val="3B3B3B"/>
                </a:solidFill>
                <a:effectLst/>
                <a:latin typeface="Calibri" panose="020F0502020204030204" pitchFamily="34" charset="0"/>
                <a:cs typeface="Calibri" panose="020F0502020204030204" pitchFamily="34" charset="0"/>
              </a:rPr>
              <a:t>'rh',</a:t>
            </a:r>
            <a:endParaRPr lang="en-US" sz="1300" b="0" i="0" u="none" strike="noStrike" dirty="0">
              <a:solidFill>
                <a:srgbClr val="000000"/>
              </a:solidFill>
              <a:effectLst/>
              <a:latin typeface="Calibri" panose="020F0502020204030204" pitchFamily="34" charset="0"/>
              <a:cs typeface="Calibri" panose="020F0502020204030204" pitchFamily="34" charset="0"/>
            </a:endParaRPr>
          </a:p>
          <a:p>
            <a:pPr algn="just" rtl="0" fontAlgn="base">
              <a:buFont typeface="Arial" panose="020B0604020202020204" pitchFamily="34" charset="0"/>
              <a:buChar char="•"/>
            </a:pPr>
            <a:r>
              <a:rPr lang="en-US" sz="1300" b="0" i="0" u="none" strike="noStrike" dirty="0">
                <a:solidFill>
                  <a:srgbClr val="000000"/>
                </a:solidFill>
                <a:effectLst/>
                <a:latin typeface="Calibri" panose="020F0502020204030204" pitchFamily="34" charset="0"/>
                <a:cs typeface="Calibri" panose="020F0502020204030204" pitchFamily="34" charset="0"/>
              </a:rPr>
              <a:t> Coding of categorical variables: “Area”</a:t>
            </a:r>
          </a:p>
        </p:txBody>
      </p:sp>
      <p:graphicFrame>
        <p:nvGraphicFramePr>
          <p:cNvPr id="9" name="Таблица 8">
            <a:extLst>
              <a:ext uri="{FF2B5EF4-FFF2-40B4-BE49-F238E27FC236}">
                <a16:creationId xmlns:a16="http://schemas.microsoft.com/office/drawing/2014/main" id="{1C5F5218-04C5-FA2B-9232-E2C1A65802A6}"/>
              </a:ext>
            </a:extLst>
          </p:cNvPr>
          <p:cNvGraphicFramePr>
            <a:graphicFrameLocks noGrp="1"/>
          </p:cNvGraphicFramePr>
          <p:nvPr>
            <p:extLst>
              <p:ext uri="{D42A27DB-BD31-4B8C-83A1-F6EECF244321}">
                <p14:modId xmlns:p14="http://schemas.microsoft.com/office/powerpoint/2010/main" val="2393284703"/>
              </p:ext>
            </p:extLst>
          </p:nvPr>
        </p:nvGraphicFramePr>
        <p:xfrm>
          <a:off x="3252209" y="4356120"/>
          <a:ext cx="4396105" cy="2473238"/>
        </p:xfrm>
        <a:graphic>
          <a:graphicData uri="http://schemas.openxmlformats.org/drawingml/2006/table">
            <a:tbl>
              <a:tblPr/>
              <a:tblGrid>
                <a:gridCol w="1047115">
                  <a:extLst>
                    <a:ext uri="{9D8B030D-6E8A-4147-A177-3AD203B41FA5}">
                      <a16:colId xmlns:a16="http://schemas.microsoft.com/office/drawing/2014/main" val="2217784046"/>
                    </a:ext>
                  </a:extLst>
                </a:gridCol>
                <a:gridCol w="571500">
                  <a:extLst>
                    <a:ext uri="{9D8B030D-6E8A-4147-A177-3AD203B41FA5}">
                      <a16:colId xmlns:a16="http://schemas.microsoft.com/office/drawing/2014/main" val="922655518"/>
                    </a:ext>
                  </a:extLst>
                </a:gridCol>
                <a:gridCol w="2777490">
                  <a:extLst>
                    <a:ext uri="{9D8B030D-6E8A-4147-A177-3AD203B41FA5}">
                      <a16:colId xmlns:a16="http://schemas.microsoft.com/office/drawing/2014/main" val="2180431238"/>
                    </a:ext>
                  </a:extLst>
                </a:gridCol>
              </a:tblGrid>
              <a:tr h="228416">
                <a:tc>
                  <a:txBody>
                    <a:bodyPr/>
                    <a:lstStyle/>
                    <a:p>
                      <a:pPr algn="just" rtl="0" fontAlgn="ctr">
                        <a:lnSpc>
                          <a:spcPct val="80000"/>
                        </a:lnSpc>
                        <a:buNone/>
                      </a:pPr>
                      <a:r>
                        <a:rPr lang="en-US" sz="1200" b="1" i="0" u="none" strike="noStrike" dirty="0">
                          <a:solidFill>
                            <a:srgbClr val="000000"/>
                          </a:solidFill>
                          <a:effectLst/>
                          <a:latin typeface="Times New Roman" panose="02020603050405020304" pitchFamily="18" charset="0"/>
                        </a:rPr>
                        <a:t>Model</a:t>
                      </a:r>
                      <a:endParaRPr lang="en-US" dirty="0">
                        <a:effectLst/>
                      </a:endParaRPr>
                    </a:p>
                  </a:txBody>
                  <a:tcPr marL="12700" marR="12700" marT="12700" marB="635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lnSpc>
                          <a:spcPct val="80000"/>
                        </a:lnSpc>
                        <a:buNone/>
                      </a:pPr>
                      <a:r>
                        <a:rPr lang="en-US" sz="1200" b="1" i="0" u="none" strike="noStrike" dirty="0">
                          <a:solidFill>
                            <a:srgbClr val="000000"/>
                          </a:solidFill>
                          <a:effectLst/>
                          <a:latin typeface="Times New Roman" panose="02020603050405020304" pitchFamily="18" charset="0"/>
                        </a:rPr>
                        <a:t>R</a:t>
                      </a:r>
                      <a:r>
                        <a:rPr lang="en-US" sz="1200" b="1" i="0" u="none" strike="noStrike" baseline="30000" dirty="0">
                          <a:solidFill>
                            <a:srgbClr val="000000"/>
                          </a:solidFill>
                          <a:effectLst/>
                          <a:latin typeface="Times New Roman" panose="02020603050405020304" pitchFamily="18" charset="0"/>
                        </a:rPr>
                        <a:t>2</a:t>
                      </a:r>
                      <a:endParaRPr lang="en-US" dirty="0">
                        <a:effectLst/>
                      </a:endParaRPr>
                    </a:p>
                  </a:txBody>
                  <a:tcPr marL="12700" marR="12700" marT="12700" marB="635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ctr">
                        <a:lnSpc>
                          <a:spcPct val="80000"/>
                        </a:lnSpc>
                        <a:buNone/>
                      </a:pPr>
                      <a:r>
                        <a:rPr lang="en-US" sz="1200" b="1" i="0" u="none" strike="noStrike" dirty="0">
                          <a:solidFill>
                            <a:srgbClr val="000000"/>
                          </a:solidFill>
                          <a:effectLst/>
                          <a:latin typeface="Times New Roman" panose="02020603050405020304" pitchFamily="18" charset="0"/>
                        </a:rPr>
                        <a:t>The best hyperparameters</a:t>
                      </a:r>
                      <a:endParaRPr lang="en-US" dirty="0">
                        <a:effectLst/>
                      </a:endParaRPr>
                    </a:p>
                  </a:txBody>
                  <a:tcPr marL="12700" marR="12700" marT="12700" marB="635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4715906"/>
                  </a:ext>
                </a:extLst>
              </a:tr>
              <a:tr h="224159">
                <a:tc>
                  <a:txBody>
                    <a:bodyPr/>
                    <a:lstStyle/>
                    <a:p>
                      <a:pPr indent="11849" algn="just" rtl="0" fontAlgn="b">
                        <a:lnSpc>
                          <a:spcPct val="80000"/>
                        </a:lnSpc>
                        <a:buNone/>
                      </a:pPr>
                      <a:r>
                        <a:rPr lang="en-US" sz="1200" b="0" i="0" u="none" strike="noStrike" dirty="0">
                          <a:solidFill>
                            <a:srgbClr val="000000"/>
                          </a:solidFill>
                          <a:effectLst/>
                          <a:latin typeface="Times New Roman" panose="02020603050405020304" pitchFamily="18" charset="0"/>
                        </a:rPr>
                        <a:t>SVM</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0.72</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{'C': 100, 'epsilon': 0.1}</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7500438"/>
                  </a:ext>
                </a:extLst>
              </a:tr>
              <a:tr h="224159">
                <a:tc>
                  <a:txBody>
                    <a:bodyPr/>
                    <a:lstStyle/>
                    <a:p>
                      <a:pPr indent="11849" algn="just" rtl="0" fontAlgn="b">
                        <a:lnSpc>
                          <a:spcPct val="80000"/>
                        </a:lnSpc>
                        <a:buNone/>
                      </a:pPr>
                      <a:r>
                        <a:rPr lang="en-US" sz="1200" b="0" i="0" u="none" strike="noStrike" dirty="0">
                          <a:solidFill>
                            <a:srgbClr val="000000"/>
                          </a:solidFill>
                          <a:effectLst/>
                          <a:latin typeface="Times New Roman" panose="02020603050405020304" pitchFamily="18" charset="0"/>
                        </a:rPr>
                        <a:t>Ridge</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0.92</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a:solidFill>
                            <a:srgbClr val="000000"/>
                          </a:solidFill>
                          <a:effectLst/>
                          <a:latin typeface="Times New Roman" panose="02020603050405020304" pitchFamily="18" charset="0"/>
                        </a:rPr>
                        <a:t>{'alpha': 0.1}</a:t>
                      </a:r>
                      <a:endParaRPr lang="en-US">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318219"/>
                  </a:ext>
                </a:extLst>
              </a:tr>
              <a:tr h="224159">
                <a:tc>
                  <a:txBody>
                    <a:bodyPr/>
                    <a:lstStyle/>
                    <a:p>
                      <a:pPr indent="11849" algn="just" rtl="0" fontAlgn="b">
                        <a:lnSpc>
                          <a:spcPct val="80000"/>
                        </a:lnSpc>
                        <a:buNone/>
                      </a:pPr>
                      <a:r>
                        <a:rPr lang="en-US" sz="1200" b="0" i="0" u="none" strike="noStrike" dirty="0">
                          <a:solidFill>
                            <a:srgbClr val="000000"/>
                          </a:solidFill>
                          <a:effectLst/>
                          <a:latin typeface="Times New Roman" panose="02020603050405020304" pitchFamily="18" charset="0"/>
                        </a:rPr>
                        <a:t>Lasso</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0.92</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{'alpha': 0.1}</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2610727"/>
                  </a:ext>
                </a:extLst>
              </a:tr>
              <a:tr h="224159">
                <a:tc>
                  <a:txBody>
                    <a:bodyPr/>
                    <a:lstStyle/>
                    <a:p>
                      <a:pPr indent="11849" algn="just" rtl="0" fontAlgn="b">
                        <a:lnSpc>
                          <a:spcPct val="80000"/>
                        </a:lnSpc>
                        <a:buNone/>
                      </a:pPr>
                      <a:r>
                        <a:rPr lang="en-US" sz="1200" b="0" i="0" u="none" strike="noStrike" dirty="0" err="1">
                          <a:solidFill>
                            <a:srgbClr val="000000"/>
                          </a:solidFill>
                          <a:effectLst/>
                          <a:latin typeface="Times New Roman" panose="02020603050405020304" pitchFamily="18" charset="0"/>
                        </a:rPr>
                        <a:t>ElasticNet</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0.91</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a:solidFill>
                            <a:srgbClr val="000000"/>
                          </a:solidFill>
                          <a:effectLst/>
                          <a:latin typeface="Times New Roman" panose="02020603050405020304" pitchFamily="18" charset="0"/>
                        </a:rPr>
                        <a:t>{'alpha': 0.1}</a:t>
                      </a:r>
                      <a:endParaRPr lang="en-US">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5127561"/>
                  </a:ext>
                </a:extLst>
              </a:tr>
              <a:tr h="224159">
                <a:tc>
                  <a:txBody>
                    <a:bodyPr/>
                    <a:lstStyle/>
                    <a:p>
                      <a:pPr indent="11849" algn="just" rtl="0" fontAlgn="b">
                        <a:lnSpc>
                          <a:spcPct val="80000"/>
                        </a:lnSpc>
                        <a:buNone/>
                      </a:pPr>
                      <a:r>
                        <a:rPr lang="en-US" sz="1200" b="0" i="0" u="none" strike="noStrike" dirty="0" err="1">
                          <a:solidFill>
                            <a:srgbClr val="000000"/>
                          </a:solidFill>
                          <a:effectLst/>
                          <a:latin typeface="Times New Roman" panose="02020603050405020304" pitchFamily="18" charset="0"/>
                        </a:rPr>
                        <a:t>Decision_Tree</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0.76</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rPr>
                        <a:t>max_depth</a:t>
                      </a:r>
                      <a:r>
                        <a:rPr lang="en-US" sz="1200" b="0" i="0" u="none" strike="noStrike" dirty="0">
                          <a:solidFill>
                            <a:srgbClr val="000000"/>
                          </a:solidFill>
                          <a:effectLst/>
                          <a:latin typeface="Times New Roman" panose="02020603050405020304" pitchFamily="18" charset="0"/>
                        </a:rPr>
                        <a:t>': None}</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764450"/>
                  </a:ext>
                </a:extLst>
              </a:tr>
              <a:tr h="224159">
                <a:tc>
                  <a:txBody>
                    <a:bodyPr/>
                    <a:lstStyle/>
                    <a:p>
                      <a:pPr indent="11849" algn="just" rtl="0" fontAlgn="b">
                        <a:lnSpc>
                          <a:spcPct val="80000"/>
                        </a:lnSpc>
                        <a:buNone/>
                      </a:pPr>
                      <a:r>
                        <a:rPr lang="en-US" sz="1200" b="0" i="0" u="none" strike="noStrike" dirty="0" err="1">
                          <a:solidFill>
                            <a:srgbClr val="000000"/>
                          </a:solidFill>
                          <a:effectLst/>
                          <a:latin typeface="Times New Roman" panose="02020603050405020304" pitchFamily="18" charset="0"/>
                        </a:rPr>
                        <a:t>Random_Forest</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0.89</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rPr>
                        <a:t>max_features</a:t>
                      </a:r>
                      <a:r>
                        <a:rPr lang="en-US" sz="1200" b="0" i="0" u="none" strike="noStrike" dirty="0">
                          <a:solidFill>
                            <a:srgbClr val="000000"/>
                          </a:solidFill>
                          <a:effectLst/>
                          <a:latin typeface="Times New Roman" panose="02020603050405020304" pitchFamily="18" charset="0"/>
                        </a:rPr>
                        <a:t>': 'sqrt', '</a:t>
                      </a:r>
                      <a:r>
                        <a:rPr lang="en-US" sz="1200" b="0" i="0" u="none" strike="noStrike" dirty="0" err="1">
                          <a:solidFill>
                            <a:srgbClr val="000000"/>
                          </a:solidFill>
                          <a:effectLst/>
                          <a:latin typeface="Times New Roman" panose="02020603050405020304" pitchFamily="18" charset="0"/>
                        </a:rPr>
                        <a:t>n_estimators</a:t>
                      </a:r>
                      <a:r>
                        <a:rPr lang="en-US" sz="1200" b="0" i="0" u="none" strike="noStrike" dirty="0">
                          <a:solidFill>
                            <a:srgbClr val="000000"/>
                          </a:solidFill>
                          <a:effectLst/>
                          <a:latin typeface="Times New Roman" panose="02020603050405020304" pitchFamily="18" charset="0"/>
                        </a:rPr>
                        <a:t>': 600}</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728194"/>
                  </a:ext>
                </a:extLst>
              </a:tr>
              <a:tr h="224159">
                <a:tc>
                  <a:txBody>
                    <a:bodyPr/>
                    <a:lstStyle/>
                    <a:p>
                      <a:pPr indent="11849" algn="just" rtl="0" fontAlgn="b">
                        <a:lnSpc>
                          <a:spcPct val="80000"/>
                        </a:lnSpc>
                        <a:buNone/>
                      </a:pPr>
                      <a:r>
                        <a:rPr lang="en-US" sz="1200" b="0" i="0" u="none" strike="noStrike" dirty="0">
                          <a:solidFill>
                            <a:srgbClr val="000000"/>
                          </a:solidFill>
                          <a:effectLst/>
                          <a:latin typeface="Times New Roman" panose="02020603050405020304" pitchFamily="18" charset="0"/>
                        </a:rPr>
                        <a:t>GBM</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0.88</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rPr>
                        <a:t>learning_rate</a:t>
                      </a:r>
                      <a:r>
                        <a:rPr lang="en-US" sz="1200" b="0" i="0" u="none" strike="noStrike" dirty="0">
                          <a:solidFill>
                            <a:srgbClr val="000000"/>
                          </a:solidFill>
                          <a:effectLst/>
                          <a:latin typeface="Times New Roman" panose="02020603050405020304" pitchFamily="18" charset="0"/>
                        </a:rPr>
                        <a:t>': 0.05, '</a:t>
                      </a:r>
                      <a:r>
                        <a:rPr lang="en-US" sz="1200" b="0" i="0" u="none" strike="noStrike" dirty="0" err="1">
                          <a:solidFill>
                            <a:srgbClr val="000000"/>
                          </a:solidFill>
                          <a:effectLst/>
                          <a:latin typeface="Times New Roman" panose="02020603050405020304" pitchFamily="18" charset="0"/>
                        </a:rPr>
                        <a:t>n_estimators</a:t>
                      </a:r>
                      <a:r>
                        <a:rPr lang="en-US" sz="1200" b="0" i="0" u="none" strike="noStrike" dirty="0">
                          <a:solidFill>
                            <a:srgbClr val="000000"/>
                          </a:solidFill>
                          <a:effectLst/>
                          <a:latin typeface="Times New Roman" panose="02020603050405020304" pitchFamily="18" charset="0"/>
                        </a:rPr>
                        <a:t>': 200}</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4335050"/>
                  </a:ext>
                </a:extLst>
              </a:tr>
              <a:tr h="224159">
                <a:tc>
                  <a:txBody>
                    <a:bodyPr/>
                    <a:lstStyle/>
                    <a:p>
                      <a:pPr indent="11849" algn="just" rtl="0" fontAlgn="b">
                        <a:lnSpc>
                          <a:spcPct val="80000"/>
                        </a:lnSpc>
                        <a:buNone/>
                      </a:pPr>
                      <a:r>
                        <a:rPr lang="en-US" sz="1200" b="0" i="0" u="none" strike="noStrike" dirty="0" err="1">
                          <a:solidFill>
                            <a:srgbClr val="000000"/>
                          </a:solidFill>
                          <a:effectLst/>
                          <a:latin typeface="Times New Roman" panose="02020603050405020304" pitchFamily="18" charset="0"/>
                        </a:rPr>
                        <a:t>XGBoost</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0.88</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rPr>
                        <a:t>learning_rate</a:t>
                      </a:r>
                      <a:r>
                        <a:rPr lang="en-US" sz="1200" b="0" i="0" u="none" strike="noStrike" dirty="0">
                          <a:solidFill>
                            <a:srgbClr val="000000"/>
                          </a:solidFill>
                          <a:effectLst/>
                          <a:latin typeface="Times New Roman" panose="02020603050405020304" pitchFamily="18" charset="0"/>
                        </a:rPr>
                        <a:t>': 0.2, '</a:t>
                      </a:r>
                      <a:r>
                        <a:rPr lang="en-US" sz="1200" b="0" i="0" u="none" strike="noStrike" dirty="0" err="1">
                          <a:solidFill>
                            <a:srgbClr val="000000"/>
                          </a:solidFill>
                          <a:effectLst/>
                          <a:latin typeface="Times New Roman" panose="02020603050405020304" pitchFamily="18" charset="0"/>
                        </a:rPr>
                        <a:t>n_estimators</a:t>
                      </a:r>
                      <a:r>
                        <a:rPr lang="en-US" sz="1200" b="0" i="0" u="none" strike="noStrike" dirty="0">
                          <a:solidFill>
                            <a:srgbClr val="000000"/>
                          </a:solidFill>
                          <a:effectLst/>
                          <a:latin typeface="Times New Roman" panose="02020603050405020304" pitchFamily="18" charset="0"/>
                        </a:rPr>
                        <a:t>': 200}</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635172"/>
                  </a:ext>
                </a:extLst>
              </a:tr>
              <a:tr h="224159">
                <a:tc>
                  <a:txBody>
                    <a:bodyPr/>
                    <a:lstStyle/>
                    <a:p>
                      <a:pPr indent="11849" algn="just" rtl="0" fontAlgn="b">
                        <a:lnSpc>
                          <a:spcPct val="80000"/>
                        </a:lnSpc>
                        <a:buNone/>
                      </a:pPr>
                      <a:r>
                        <a:rPr lang="en-US" sz="1200" b="0" i="0" u="none" strike="noStrike" dirty="0">
                          <a:solidFill>
                            <a:srgbClr val="000000"/>
                          </a:solidFill>
                          <a:effectLst/>
                          <a:latin typeface="Times New Roman" panose="02020603050405020304" pitchFamily="18" charset="0"/>
                        </a:rPr>
                        <a:t>LGBM</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0.88</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rPr>
                        <a:t>learning_rate</a:t>
                      </a:r>
                      <a:r>
                        <a:rPr lang="en-US" sz="1200" b="0" i="0" u="none" strike="noStrike" dirty="0">
                          <a:solidFill>
                            <a:srgbClr val="000000"/>
                          </a:solidFill>
                          <a:effectLst/>
                          <a:latin typeface="Times New Roman" panose="02020603050405020304" pitchFamily="18" charset="0"/>
                        </a:rPr>
                        <a:t>': 0.05, '</a:t>
                      </a:r>
                      <a:r>
                        <a:rPr lang="en-US" sz="1200" b="0" i="0" u="none" strike="noStrike" dirty="0" err="1">
                          <a:solidFill>
                            <a:srgbClr val="000000"/>
                          </a:solidFill>
                          <a:effectLst/>
                          <a:latin typeface="Times New Roman" panose="02020603050405020304" pitchFamily="18" charset="0"/>
                        </a:rPr>
                        <a:t>n_estimators</a:t>
                      </a:r>
                      <a:r>
                        <a:rPr lang="en-US" sz="1200" b="0" i="0" u="none" strike="noStrike" dirty="0">
                          <a:solidFill>
                            <a:srgbClr val="000000"/>
                          </a:solidFill>
                          <a:effectLst/>
                          <a:latin typeface="Times New Roman" panose="02020603050405020304" pitchFamily="18" charset="0"/>
                        </a:rPr>
                        <a:t>': 600}</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2409438"/>
                  </a:ext>
                </a:extLst>
              </a:tr>
              <a:tr h="224159">
                <a:tc>
                  <a:txBody>
                    <a:bodyPr/>
                    <a:lstStyle/>
                    <a:p>
                      <a:pPr indent="11849" algn="just" rtl="0" fontAlgn="b">
                        <a:lnSpc>
                          <a:spcPct val="80000"/>
                        </a:lnSpc>
                        <a:buNone/>
                      </a:pPr>
                      <a:r>
                        <a:rPr lang="en-US" sz="1200" b="0" i="0" u="none" strike="noStrike" dirty="0">
                          <a:solidFill>
                            <a:srgbClr val="000000"/>
                          </a:solidFill>
                          <a:effectLst/>
                          <a:latin typeface="Times New Roman" panose="02020603050405020304" pitchFamily="18" charset="0"/>
                        </a:rPr>
                        <a:t>MLP</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lnSpc>
                          <a:spcPct val="80000"/>
                        </a:lnSpc>
                        <a:buNone/>
                      </a:pPr>
                      <a:r>
                        <a:rPr lang="ru-UA" sz="1200" b="0" i="0" u="none" strike="noStrike" dirty="0">
                          <a:solidFill>
                            <a:srgbClr val="000000"/>
                          </a:solidFill>
                          <a:effectLst/>
                          <a:latin typeface="Times New Roman" panose="02020603050405020304" pitchFamily="18" charset="0"/>
                        </a:rPr>
                        <a:t>0.91</a:t>
                      </a:r>
                      <a:endParaRPr lang="ru-UA"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b">
                        <a:lnSpc>
                          <a:spcPct val="80000"/>
                        </a:lnSpc>
                        <a:buNone/>
                      </a:pPr>
                      <a:r>
                        <a:rPr lang="en-US" sz="1200" b="0" i="0" u="none" strike="noStrike" dirty="0">
                          <a:solidFill>
                            <a:srgbClr val="000000"/>
                          </a:solidFill>
                          <a:effectLst/>
                          <a:latin typeface="Times New Roman" panose="02020603050405020304" pitchFamily="18" charset="0"/>
                        </a:rPr>
                        <a:t>{'activation': '</a:t>
                      </a:r>
                      <a:r>
                        <a:rPr lang="en-US" sz="1200" b="0" i="0" u="none" strike="noStrike" dirty="0" err="1">
                          <a:solidFill>
                            <a:srgbClr val="000000"/>
                          </a:solidFill>
                          <a:effectLst/>
                          <a:latin typeface="Times New Roman" panose="02020603050405020304" pitchFamily="18" charset="0"/>
                        </a:rPr>
                        <a:t>relu</a:t>
                      </a:r>
                      <a:r>
                        <a:rPr lang="en-US" sz="1200" b="0" i="0" u="none" strike="noStrike" dirty="0">
                          <a:solidFill>
                            <a:srgbClr val="000000"/>
                          </a:solidFill>
                          <a:effectLst/>
                          <a:latin typeface="Times New Roman" panose="02020603050405020304" pitchFamily="18" charset="0"/>
                        </a:rPr>
                        <a:t>'}</a:t>
                      </a:r>
                      <a:endParaRPr lang="en-US" dirty="0">
                        <a:effectLst/>
                      </a:endParaRPr>
                    </a:p>
                  </a:txBody>
                  <a:tcPr marL="12700" marR="12700" marT="38100" marB="381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77596"/>
                  </a:ext>
                </a:extLst>
              </a:tr>
            </a:tbl>
          </a:graphicData>
        </a:graphic>
      </p:graphicFrame>
    </p:spTree>
    <p:extLst>
      <p:ext uri="{BB962C8B-B14F-4D97-AF65-F5344CB8AC3E}">
        <p14:creationId xmlns:p14="http://schemas.microsoft.com/office/powerpoint/2010/main" val="1485882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C5B1A48-59FB-0D7C-BDFB-A9BC7498A1D3}"/>
              </a:ext>
            </a:extLst>
          </p:cNvPr>
          <p:cNvPicPr>
            <a:picLocks noChangeAspect="1"/>
          </p:cNvPicPr>
          <p:nvPr/>
        </p:nvPicPr>
        <p:blipFill rotWithShape="1">
          <a:blip r:embed="rId3"/>
          <a:srcRect l="24805" t="14245" r="52768" b="4195"/>
          <a:stretch/>
        </p:blipFill>
        <p:spPr>
          <a:xfrm>
            <a:off x="8833253" y="-6457"/>
            <a:ext cx="3358747" cy="6870913"/>
          </a:xfrm>
          <a:prstGeom prst="rect">
            <a:avLst/>
          </a:prstGeom>
        </p:spPr>
      </p:pic>
      <p:sp>
        <p:nvSpPr>
          <p:cNvPr id="5" name="Текст 4">
            <a:extLst>
              <a:ext uri="{FF2B5EF4-FFF2-40B4-BE49-F238E27FC236}">
                <a16:creationId xmlns:a16="http://schemas.microsoft.com/office/drawing/2014/main" id="{D042B3F4-E717-D63B-AAE5-05085E2CCA68}"/>
              </a:ext>
            </a:extLst>
          </p:cNvPr>
          <p:cNvSpPr txBox="1">
            <a:spLocks/>
          </p:cNvSpPr>
          <p:nvPr/>
        </p:nvSpPr>
        <p:spPr>
          <a:xfrm>
            <a:off x="672234" y="3024981"/>
            <a:ext cx="7749168" cy="808038"/>
          </a:xfrm>
          <a:prstGeom prst="rect">
            <a:avLst/>
          </a:prstGeom>
        </p:spPr>
        <p:txBody>
          <a:bodyPr vert="horz" lIns="91440" tIns="45720" rIns="91440" bIns="45720" rtlCol="0" anchor="ctr"/>
          <a:lstStyle>
            <a:defPPr>
              <a:defRPr lang="ru-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uk-UA" sz="3000" dirty="0">
                <a:solidFill>
                  <a:srgbClr val="0166B3"/>
                </a:solidFill>
                <a:latin typeface="Minion Pro Med" panose="02040503050201020203" pitchFamily="18" charset="0"/>
              </a:rPr>
              <a:t>Володимир Кравченко, </a:t>
            </a:r>
          </a:p>
          <a:p>
            <a:pPr algn="l">
              <a:lnSpc>
                <a:spcPct val="130000"/>
              </a:lnSpc>
            </a:pPr>
            <a:r>
              <a:rPr lang="uk-UA" sz="3000" dirty="0">
                <a:solidFill>
                  <a:srgbClr val="0166B3"/>
                </a:solidFill>
                <a:latin typeface="Minion Pro Med" panose="02040503050201020203" pitchFamily="18" charset="0"/>
              </a:rPr>
              <a:t>заступник з наукової роботи декана факультету інформаційних технологій</a:t>
            </a:r>
            <a:endParaRPr lang="en-US" sz="3000" dirty="0">
              <a:solidFill>
                <a:srgbClr val="0166B3"/>
              </a:solidFill>
              <a:latin typeface="Minion Pro Med" panose="02040503050201020203" pitchFamily="18" charset="0"/>
            </a:endParaRPr>
          </a:p>
          <a:p>
            <a:pPr algn="l">
              <a:lnSpc>
                <a:spcPct val="130000"/>
              </a:lnSpc>
            </a:pPr>
            <a:r>
              <a:rPr lang="en-US" sz="3000" dirty="0">
                <a:solidFill>
                  <a:srgbClr val="0166B3"/>
                </a:solidFill>
                <a:latin typeface="Minion Pro Med" panose="02040503050201020203" pitchFamily="18" charset="0"/>
              </a:rPr>
              <a:t>+380 </a:t>
            </a:r>
            <a:r>
              <a:rPr lang="uk-UA" sz="3000" dirty="0">
                <a:solidFill>
                  <a:srgbClr val="0166B3"/>
                </a:solidFill>
                <a:latin typeface="Minion Pro Med" panose="02040503050201020203" pitchFamily="18" charset="0"/>
              </a:rPr>
              <a:t>99</a:t>
            </a:r>
            <a:r>
              <a:rPr lang="en-US" sz="3000" dirty="0">
                <a:solidFill>
                  <a:srgbClr val="0166B3"/>
                </a:solidFill>
                <a:latin typeface="Minion Pro Med" panose="02040503050201020203" pitchFamily="18" charset="0"/>
              </a:rPr>
              <a:t> </a:t>
            </a:r>
            <a:r>
              <a:rPr lang="uk-UA" sz="3000" dirty="0">
                <a:solidFill>
                  <a:srgbClr val="0166B3"/>
                </a:solidFill>
                <a:latin typeface="Minion Pro Med" panose="02040503050201020203" pitchFamily="18" charset="0"/>
              </a:rPr>
              <a:t>246</a:t>
            </a:r>
            <a:r>
              <a:rPr lang="en-US" sz="3000" dirty="0">
                <a:solidFill>
                  <a:srgbClr val="0166B3"/>
                </a:solidFill>
                <a:latin typeface="Minion Pro Med" panose="02040503050201020203" pitchFamily="18" charset="0"/>
              </a:rPr>
              <a:t> </a:t>
            </a:r>
            <a:r>
              <a:rPr lang="uk-UA" sz="3000" dirty="0">
                <a:solidFill>
                  <a:srgbClr val="0166B3"/>
                </a:solidFill>
                <a:latin typeface="Minion Pro Med" panose="02040503050201020203" pitchFamily="18" charset="0"/>
              </a:rPr>
              <a:t>99</a:t>
            </a:r>
            <a:r>
              <a:rPr lang="en-US" sz="3000" dirty="0">
                <a:solidFill>
                  <a:srgbClr val="0166B3"/>
                </a:solidFill>
                <a:latin typeface="Minion Pro Med" panose="02040503050201020203" pitchFamily="18" charset="0"/>
              </a:rPr>
              <a:t> </a:t>
            </a:r>
            <a:r>
              <a:rPr lang="uk-UA" sz="3000" dirty="0">
                <a:solidFill>
                  <a:srgbClr val="0166B3"/>
                </a:solidFill>
                <a:latin typeface="Minion Pro Med" panose="02040503050201020203" pitchFamily="18" charset="0"/>
              </a:rPr>
              <a:t>19</a:t>
            </a:r>
            <a:endParaRPr lang="en-US" sz="3000" dirty="0">
              <a:solidFill>
                <a:srgbClr val="0166B3"/>
              </a:solidFill>
              <a:latin typeface="Minion Pro Med" panose="02040503050201020203" pitchFamily="18" charset="0"/>
            </a:endParaRPr>
          </a:p>
          <a:p>
            <a:pPr algn="l">
              <a:lnSpc>
                <a:spcPct val="130000"/>
              </a:lnSpc>
            </a:pPr>
            <a:r>
              <a:rPr lang="en-US" sz="3000" dirty="0" err="1">
                <a:solidFill>
                  <a:srgbClr val="0166B3"/>
                </a:solidFill>
                <a:latin typeface="Minion Pro Med" panose="02040503050201020203" pitchFamily="18" charset="0"/>
              </a:rPr>
              <a:t>v.kravchenko@nubip.edu.ua</a:t>
            </a:r>
            <a:endParaRPr lang="ru-RU" sz="3000" dirty="0">
              <a:solidFill>
                <a:srgbClr val="0166B3"/>
              </a:solidFill>
              <a:latin typeface="Minion Pro Med" panose="02040503050201020203" pitchFamily="18" charset="0"/>
            </a:endParaRPr>
          </a:p>
        </p:txBody>
      </p:sp>
      <p:sp>
        <p:nvSpPr>
          <p:cNvPr id="6" name="TextBox 5">
            <a:extLst>
              <a:ext uri="{FF2B5EF4-FFF2-40B4-BE49-F238E27FC236}">
                <a16:creationId xmlns:a16="http://schemas.microsoft.com/office/drawing/2014/main" id="{B7080720-C83B-615A-F700-3DA0ADDF4699}"/>
              </a:ext>
            </a:extLst>
          </p:cNvPr>
          <p:cNvSpPr txBox="1"/>
          <p:nvPr/>
        </p:nvSpPr>
        <p:spPr>
          <a:xfrm>
            <a:off x="672234" y="5873119"/>
            <a:ext cx="4143790" cy="461665"/>
          </a:xfrm>
          <a:prstGeom prst="rect">
            <a:avLst/>
          </a:prstGeom>
          <a:noFill/>
        </p:spPr>
        <p:txBody>
          <a:bodyPr wrap="square">
            <a:spAutoFit/>
          </a:bodyPr>
          <a:lstStyle/>
          <a:p>
            <a:r>
              <a:rPr lang="en-US" sz="2400" dirty="0">
                <a:solidFill>
                  <a:srgbClr val="0166B3"/>
                </a:solidFill>
                <a:latin typeface="Minion Pro Med" panose="02040503050201020203" pitchFamily="18" charset="0"/>
              </a:rPr>
              <a:t>nubip.edu.ua</a:t>
            </a:r>
            <a:endParaRPr lang="ru-RU" sz="24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95409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F71D-79F6-04E3-3FF0-859DC1C6C197}"/>
            </a:ext>
          </a:extLst>
        </p:cNvPr>
        <p:cNvGrpSpPr/>
        <p:nvPr/>
      </p:nvGrpSpPr>
      <p:grpSpPr>
        <a:xfrm>
          <a:off x="0" y="0"/>
          <a:ext cx="0" cy="0"/>
          <a:chOff x="0" y="0"/>
          <a:chExt cx="0" cy="0"/>
        </a:xfrm>
      </p:grpSpPr>
      <p:graphicFrame>
        <p:nvGraphicFramePr>
          <p:cNvPr id="21" name="Таблица 20">
            <a:extLst>
              <a:ext uri="{FF2B5EF4-FFF2-40B4-BE49-F238E27FC236}">
                <a16:creationId xmlns:a16="http://schemas.microsoft.com/office/drawing/2014/main" id="{EE0518EC-3620-805A-339F-0A4C97D9B6E0}"/>
              </a:ext>
            </a:extLst>
          </p:cNvPr>
          <p:cNvGraphicFramePr>
            <a:graphicFrameLocks noGrp="1"/>
          </p:cNvGraphicFramePr>
          <p:nvPr>
            <p:extLst>
              <p:ext uri="{D42A27DB-BD31-4B8C-83A1-F6EECF244321}">
                <p14:modId xmlns:p14="http://schemas.microsoft.com/office/powerpoint/2010/main" val="46203067"/>
              </p:ext>
            </p:extLst>
          </p:nvPr>
        </p:nvGraphicFramePr>
        <p:xfrm>
          <a:off x="232230" y="1039109"/>
          <a:ext cx="11858417" cy="5763924"/>
        </p:xfrm>
        <a:graphic>
          <a:graphicData uri="http://schemas.openxmlformats.org/drawingml/2006/table">
            <a:tbl>
              <a:tblPr firstRow="1" bandRow="1">
                <a:tableStyleId>{6E25E649-3F16-4E02-A733-19D2CDBF48F0}</a:tableStyleId>
              </a:tblPr>
              <a:tblGrid>
                <a:gridCol w="1888877">
                  <a:extLst>
                    <a:ext uri="{9D8B030D-6E8A-4147-A177-3AD203B41FA5}">
                      <a16:colId xmlns:a16="http://schemas.microsoft.com/office/drawing/2014/main" val="1928464174"/>
                    </a:ext>
                  </a:extLst>
                </a:gridCol>
                <a:gridCol w="4615941">
                  <a:extLst>
                    <a:ext uri="{9D8B030D-6E8A-4147-A177-3AD203B41FA5}">
                      <a16:colId xmlns:a16="http://schemas.microsoft.com/office/drawing/2014/main" val="2189284053"/>
                    </a:ext>
                  </a:extLst>
                </a:gridCol>
                <a:gridCol w="5353599">
                  <a:extLst>
                    <a:ext uri="{9D8B030D-6E8A-4147-A177-3AD203B41FA5}">
                      <a16:colId xmlns:a16="http://schemas.microsoft.com/office/drawing/2014/main" val="3281682465"/>
                    </a:ext>
                  </a:extLst>
                </a:gridCol>
              </a:tblGrid>
              <a:tr h="335634">
                <a:tc>
                  <a:txBody>
                    <a:bodyPr/>
                    <a:lstStyle/>
                    <a:p>
                      <a:pPr>
                        <a:lnSpc>
                          <a:spcPct val="100000"/>
                        </a:lnSpc>
                        <a:spcBef>
                          <a:spcPts val="0"/>
                        </a:spcBef>
                        <a:spcAft>
                          <a:spcPts val="0"/>
                        </a:spcAft>
                      </a:pPr>
                      <a:endParaRPr lang="uk-U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kern="1200" noProof="0" dirty="0">
                          <a:solidFill>
                            <a:schemeClr val="lt1"/>
                          </a:solidFill>
                        </a:rPr>
                        <a:t>Генеративний </a:t>
                      </a:r>
                      <a:r>
                        <a:rPr lang="uk-UA" sz="1800" b="0" kern="1200" noProof="0" dirty="0">
                          <a:solidFill>
                            <a:schemeClr val="lt1"/>
                          </a:solidFill>
                        </a:rPr>
                        <a:t>(</a:t>
                      </a:r>
                      <a:r>
                        <a:rPr lang="en-US" sz="1800" b="0" kern="1200" noProof="0" dirty="0" err="1">
                          <a:solidFill>
                            <a:schemeClr val="lt1"/>
                          </a:solidFill>
                        </a:rPr>
                        <a:t>GenAI</a:t>
                      </a:r>
                      <a:r>
                        <a:rPr lang="en-US" sz="1800" b="0" kern="1200" noProof="0" dirty="0">
                          <a:solidFill>
                            <a:schemeClr val="lt1"/>
                          </a:solidFill>
                        </a:rPr>
                        <a:t>)</a:t>
                      </a:r>
                      <a:endParaRPr lang="uk-UA" sz="1600" b="0" kern="1200" dirty="0">
                        <a:solidFill>
                          <a:schemeClr val="lt1"/>
                        </a:solidFill>
                        <a:latin typeface="+mn-lt"/>
                        <a:ea typeface="+mn-ea"/>
                        <a:cs typeface="+mn-cs"/>
                      </a:endParaRPr>
                    </a:p>
                  </a:txBody>
                  <a:tcPr/>
                </a:tc>
                <a:tc>
                  <a:txBody>
                    <a:bodyPr/>
                    <a:lstStyle/>
                    <a:p>
                      <a:pPr>
                        <a:lnSpc>
                          <a:spcPct val="100000"/>
                        </a:lnSpc>
                        <a:spcBef>
                          <a:spcPts val="0"/>
                        </a:spcBef>
                        <a:spcAft>
                          <a:spcPts val="0"/>
                        </a:spcAft>
                      </a:pPr>
                      <a:r>
                        <a:rPr lang="uk-UA" sz="1800" dirty="0" err="1"/>
                        <a:t>Предиктивний</a:t>
                      </a:r>
                      <a:r>
                        <a:rPr lang="en-US" sz="1800" dirty="0"/>
                        <a:t> </a:t>
                      </a:r>
                      <a:r>
                        <a:rPr lang="en-US" sz="1800" b="0" dirty="0"/>
                        <a:t>(</a:t>
                      </a:r>
                      <a:r>
                        <a:rPr lang="en-US" sz="1800" b="0" dirty="0" err="1"/>
                        <a:t>PredAI</a:t>
                      </a:r>
                      <a:r>
                        <a:rPr lang="en-US" sz="1800" b="0" dirty="0"/>
                        <a:t>)</a:t>
                      </a:r>
                      <a:endParaRPr lang="uk-UA" sz="1600" b="0" dirty="0"/>
                    </a:p>
                  </a:txBody>
                  <a:tcPr/>
                </a:tc>
                <a:extLst>
                  <a:ext uri="{0D108BD9-81ED-4DB2-BD59-A6C34878D82A}">
                    <a16:rowId xmlns:a16="http://schemas.microsoft.com/office/drawing/2014/main" val="2562354770"/>
                  </a:ext>
                </a:extLst>
              </a:tr>
              <a:tr h="307664">
                <a:tc>
                  <a:txBody>
                    <a:bodyPr/>
                    <a:lstStyle/>
                    <a:p>
                      <a:pPr>
                        <a:lnSpc>
                          <a:spcPct val="100000"/>
                        </a:lnSpc>
                        <a:spcBef>
                          <a:spcPts val="0"/>
                        </a:spcBef>
                        <a:spcAft>
                          <a:spcPts val="0"/>
                        </a:spcAft>
                      </a:pPr>
                      <a:r>
                        <a:rPr lang="uk-UA" sz="1600" b="0" i="1" dirty="0"/>
                        <a:t>фокус</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b="1" dirty="0"/>
                        <a:t>генерація (нового) контенту</a:t>
                      </a:r>
                    </a:p>
                  </a:txBody>
                  <a:tcPr/>
                </a:tc>
                <a:tc>
                  <a:txBody>
                    <a:bodyPr/>
                    <a:lstStyle/>
                    <a:p>
                      <a:pPr>
                        <a:lnSpc>
                          <a:spcPct val="100000"/>
                        </a:lnSpc>
                        <a:spcBef>
                          <a:spcPts val="0"/>
                        </a:spcBef>
                        <a:spcAft>
                          <a:spcPts val="0"/>
                        </a:spcAft>
                      </a:pPr>
                      <a:r>
                        <a:rPr lang="uk-UA" sz="1600" b="1" dirty="0"/>
                        <a:t>прогнозування результатів</a:t>
                      </a:r>
                      <a:endParaRPr lang="uk-UA" sz="1600" dirty="0"/>
                    </a:p>
                  </a:txBody>
                  <a:tcPr/>
                </a:tc>
                <a:extLst>
                  <a:ext uri="{0D108BD9-81ED-4DB2-BD59-A6C34878D82A}">
                    <a16:rowId xmlns:a16="http://schemas.microsoft.com/office/drawing/2014/main" val="2797794275"/>
                  </a:ext>
                </a:extLst>
              </a:tr>
              <a:tr h="307664">
                <a:tc>
                  <a:txBody>
                    <a:bodyPr/>
                    <a:lstStyle/>
                    <a:p>
                      <a:pPr>
                        <a:lnSpc>
                          <a:spcPct val="100000"/>
                        </a:lnSpc>
                        <a:spcBef>
                          <a:spcPts val="0"/>
                        </a:spcBef>
                        <a:spcAft>
                          <a:spcPts val="0"/>
                        </a:spcAft>
                      </a:pPr>
                      <a:r>
                        <a:rPr lang="uk-UA" sz="1600" b="0" i="1" dirty="0"/>
                        <a:t>навчання</a:t>
                      </a:r>
                    </a:p>
                  </a:txBody>
                  <a:tcPr/>
                </a:tc>
                <a:tc>
                  <a:txBody>
                    <a:bodyPr/>
                    <a:lstStyle/>
                    <a:p>
                      <a:pPr algn="l">
                        <a:lnSpc>
                          <a:spcPct val="100000"/>
                        </a:lnSpc>
                        <a:spcBef>
                          <a:spcPts val="0"/>
                        </a:spcBef>
                        <a:spcAft>
                          <a:spcPts val="0"/>
                        </a:spcAft>
                      </a:pPr>
                      <a:r>
                        <a:rPr lang="uk-UA" sz="1600" b="0" i="0" dirty="0">
                          <a:solidFill>
                            <a:srgbClr val="231F20"/>
                          </a:solidFill>
                          <a:effectLst/>
                          <a:latin typeface="Source Sans Pro" panose="020B0503030403020204" pitchFamily="34" charset="0"/>
                        </a:rPr>
                        <a:t>на величезних наборах даних</a:t>
                      </a:r>
                      <a:endParaRPr lang="uk-UA" sz="1600" dirty="0"/>
                    </a:p>
                  </a:txBody>
                  <a:tcPr/>
                </a:tc>
                <a:tc>
                  <a:txBody>
                    <a:bodyPr/>
                    <a:lstStyle/>
                    <a:p>
                      <a:pPr>
                        <a:lnSpc>
                          <a:spcPct val="100000"/>
                        </a:lnSpc>
                        <a:spcBef>
                          <a:spcPts val="0"/>
                        </a:spcBef>
                        <a:spcAft>
                          <a:spcPts val="0"/>
                        </a:spcAft>
                      </a:pPr>
                      <a:r>
                        <a:rPr lang="uk-UA" sz="1600" b="0" i="0" dirty="0">
                          <a:solidFill>
                            <a:srgbClr val="231F20"/>
                          </a:solidFill>
                          <a:effectLst/>
                          <a:latin typeface="Source Sans Pro" panose="020B0503030403020204" pitchFamily="34" charset="0"/>
                        </a:rPr>
                        <a:t>на різного обсягу наборах даних</a:t>
                      </a:r>
                      <a:endParaRPr lang="uk-UA" sz="1600" dirty="0"/>
                    </a:p>
                  </a:txBody>
                  <a:tcPr/>
                </a:tc>
                <a:extLst>
                  <a:ext uri="{0D108BD9-81ED-4DB2-BD59-A6C34878D82A}">
                    <a16:rowId xmlns:a16="http://schemas.microsoft.com/office/drawing/2014/main" val="2408276261"/>
                  </a:ext>
                </a:extLst>
              </a:tr>
              <a:tr h="307664">
                <a:tc>
                  <a:txBody>
                    <a:bodyPr/>
                    <a:lstStyle/>
                    <a:p>
                      <a:pPr>
                        <a:lnSpc>
                          <a:spcPct val="100000"/>
                        </a:lnSpc>
                        <a:spcBef>
                          <a:spcPts val="0"/>
                        </a:spcBef>
                        <a:spcAft>
                          <a:spcPts val="0"/>
                        </a:spcAft>
                      </a:pPr>
                      <a:r>
                        <a:rPr lang="uk-UA" sz="1600" b="0" i="1" dirty="0"/>
                        <a:t>пошук</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600" dirty="0"/>
                        <a:t>базові </a:t>
                      </a:r>
                      <a:r>
                        <a:rPr lang="en-US" sz="1600" dirty="0"/>
                        <a:t>  </a:t>
                      </a:r>
                      <a:r>
                        <a:rPr lang="uk-UA" sz="1600" dirty="0"/>
                        <a:t>закономірності  </a:t>
                      </a:r>
                      <a:r>
                        <a:rPr lang="en-US" sz="1600" dirty="0"/>
                        <a:t> </a:t>
                      </a:r>
                      <a:r>
                        <a:rPr lang="uk-UA" sz="1600" dirty="0"/>
                        <a:t>та </a:t>
                      </a:r>
                      <a:r>
                        <a:rPr lang="en-US" sz="1600" dirty="0"/>
                        <a:t>  </a:t>
                      </a:r>
                      <a:r>
                        <a:rPr lang="uk-UA" sz="1600" dirty="0"/>
                        <a:t>зв’язки </a:t>
                      </a:r>
                      <a:r>
                        <a:rPr lang="en-US" sz="1600" dirty="0"/>
                        <a:t>  </a:t>
                      </a:r>
                      <a:r>
                        <a:rPr lang="uk-UA" sz="1600" dirty="0"/>
                        <a:t>всередині </a:t>
                      </a:r>
                      <a:r>
                        <a:rPr lang="en-US" sz="1600" dirty="0"/>
                        <a:t>  </a:t>
                      </a:r>
                      <a:r>
                        <a:rPr lang="uk-UA" sz="1600" dirty="0"/>
                        <a:t>даних</a:t>
                      </a:r>
                    </a:p>
                  </a:txBody>
                  <a:tcPr/>
                </a:tc>
                <a:tc hMerge="1">
                  <a:txBody>
                    <a:bodyPr/>
                    <a:lstStyle/>
                    <a:p>
                      <a:endParaRPr lang="uk-UA" dirty="0"/>
                    </a:p>
                  </a:txBody>
                  <a:tcPr/>
                </a:tc>
                <a:extLst>
                  <a:ext uri="{0D108BD9-81ED-4DB2-BD59-A6C34878D82A}">
                    <a16:rowId xmlns:a16="http://schemas.microsoft.com/office/drawing/2014/main" val="1255082095"/>
                  </a:ext>
                </a:extLst>
              </a:tr>
              <a:tr h="1482381">
                <a:tc>
                  <a:txBody>
                    <a:bodyPr/>
                    <a:lstStyle/>
                    <a:p>
                      <a:pPr>
                        <a:lnSpc>
                          <a:spcPct val="100000"/>
                        </a:lnSpc>
                        <a:spcBef>
                          <a:spcPts val="0"/>
                        </a:spcBef>
                        <a:spcAft>
                          <a:spcPts val="0"/>
                        </a:spcAft>
                      </a:pPr>
                      <a:r>
                        <a:rPr lang="uk-UA" sz="1600" b="0" i="1" dirty="0"/>
                        <a:t>методи</a:t>
                      </a:r>
                    </a:p>
                  </a:txBody>
                  <a:tcPr/>
                </a:tc>
                <a:tc>
                  <a:txBody>
                    <a:bodyPr/>
                    <a:lstStyle/>
                    <a:p>
                      <a:pPr marL="285750" indent="-285750" algn="l">
                        <a:lnSpc>
                          <a:spcPct val="100000"/>
                        </a:lnSpc>
                        <a:spcBef>
                          <a:spcPts val="0"/>
                        </a:spcBef>
                        <a:spcAft>
                          <a:spcPts val="0"/>
                        </a:spcAft>
                        <a:buFont typeface="Arial" panose="020B0604020202020204" pitchFamily="34" charset="0"/>
                        <a:buChar char="•"/>
                      </a:pPr>
                      <a:r>
                        <a:rPr lang="uk-UA" sz="1400" kern="1200" dirty="0">
                          <a:solidFill>
                            <a:schemeClr val="dk1"/>
                          </a:solidFill>
                          <a:latin typeface="+mn-lt"/>
                          <a:ea typeface="+mn-ea"/>
                          <a:cs typeface="+mn-cs"/>
                        </a:rPr>
                        <a:t>глибокі нейронні мережі</a:t>
                      </a:r>
                    </a:p>
                    <a:p>
                      <a:pPr marL="285750" indent="-285750" algn="l">
                        <a:lnSpc>
                          <a:spcPct val="100000"/>
                        </a:lnSpc>
                        <a:spcBef>
                          <a:spcPts val="0"/>
                        </a:spcBef>
                        <a:spcAft>
                          <a:spcPts val="0"/>
                        </a:spcAft>
                        <a:buFont typeface="Arial" panose="020B0604020202020204" pitchFamily="34" charset="0"/>
                        <a:buChar char="•"/>
                      </a:pPr>
                      <a:r>
                        <a:rPr lang="uk-UA" sz="1400" kern="1200" dirty="0">
                          <a:solidFill>
                            <a:schemeClr val="dk1"/>
                          </a:solidFill>
                          <a:latin typeface="+mn-lt"/>
                          <a:ea typeface="+mn-ea"/>
                          <a:cs typeface="+mn-cs"/>
                        </a:rPr>
                        <a:t>генеративні змагальні мережі (</a:t>
                      </a:r>
                      <a:r>
                        <a:rPr lang="en-US" sz="1400" kern="1200" dirty="0">
                          <a:solidFill>
                            <a:schemeClr val="dk1"/>
                          </a:solidFill>
                          <a:latin typeface="+mn-lt"/>
                          <a:ea typeface="+mn-ea"/>
                          <a:cs typeface="+mn-cs"/>
                        </a:rPr>
                        <a:t>GAN)</a:t>
                      </a:r>
                      <a:endParaRPr lang="uk-UA" sz="1400" kern="1200" dirty="0">
                        <a:solidFill>
                          <a:schemeClr val="dk1"/>
                        </a:solidFill>
                        <a:latin typeface="+mn-lt"/>
                        <a:ea typeface="+mn-ea"/>
                        <a:cs typeface="+mn-cs"/>
                      </a:endParaRPr>
                    </a:p>
                    <a:p>
                      <a:pPr marL="742950" lvl="1" indent="-285750" algn="l">
                        <a:lnSpc>
                          <a:spcPct val="100000"/>
                        </a:lnSpc>
                        <a:spcBef>
                          <a:spcPts val="0"/>
                        </a:spcBef>
                        <a:spcAft>
                          <a:spcPts val="0"/>
                        </a:spcAft>
                        <a:buFont typeface="Arial" panose="020B0604020202020204" pitchFamily="34" charset="0"/>
                        <a:buChar char="•"/>
                      </a:pPr>
                      <a:r>
                        <a:rPr lang="uk-UA" sz="1200" kern="1200" dirty="0">
                          <a:solidFill>
                            <a:schemeClr val="dk1"/>
                          </a:solidFill>
                          <a:latin typeface="+mn-lt"/>
                          <a:ea typeface="+mn-ea"/>
                          <a:cs typeface="+mn-cs"/>
                        </a:rPr>
                        <a:t>генератор</a:t>
                      </a:r>
                    </a:p>
                    <a:p>
                      <a:pPr marL="742950" lvl="1" indent="-285750" algn="l">
                        <a:lnSpc>
                          <a:spcPct val="100000"/>
                        </a:lnSpc>
                        <a:spcBef>
                          <a:spcPts val="0"/>
                        </a:spcBef>
                        <a:spcAft>
                          <a:spcPts val="0"/>
                        </a:spcAft>
                        <a:buFont typeface="Arial" panose="020B0604020202020204" pitchFamily="34" charset="0"/>
                        <a:buChar char="•"/>
                      </a:pPr>
                      <a:r>
                        <a:rPr lang="uk-UA" sz="1200" kern="1200" dirty="0">
                          <a:solidFill>
                            <a:schemeClr val="dk1"/>
                          </a:solidFill>
                          <a:latin typeface="+mn-lt"/>
                          <a:ea typeface="+mn-ea"/>
                          <a:cs typeface="+mn-cs"/>
                        </a:rPr>
                        <a:t>дискримінатор</a:t>
                      </a:r>
                    </a:p>
                  </a:txBody>
                  <a:tcPr/>
                </a:tc>
                <a:tc>
                  <a:txBody>
                    <a:bodyPr/>
                    <a:lstStyle/>
                    <a:p>
                      <a:pPr marL="285750" indent="-285750">
                        <a:lnSpc>
                          <a:spcPct val="100000"/>
                        </a:lnSpc>
                        <a:spcBef>
                          <a:spcPts val="0"/>
                        </a:spcBef>
                        <a:spcAft>
                          <a:spcPts val="0"/>
                        </a:spcAft>
                        <a:buFont typeface="Arial" panose="020B0604020202020204" pitchFamily="34" charset="0"/>
                        <a:buChar char="•"/>
                      </a:pPr>
                      <a:r>
                        <a:rPr lang="uk-UA" sz="1400" dirty="0"/>
                        <a:t>статистичні методи та моделювання:</a:t>
                      </a:r>
                    </a:p>
                    <a:p>
                      <a:pPr marL="742950" lvl="1" indent="-285750">
                        <a:lnSpc>
                          <a:spcPct val="100000"/>
                        </a:lnSpc>
                        <a:spcBef>
                          <a:spcPts val="0"/>
                        </a:spcBef>
                        <a:spcAft>
                          <a:spcPts val="0"/>
                        </a:spcAft>
                        <a:buFont typeface="Courier New" panose="02070309020205020404" pitchFamily="49" charset="0"/>
                        <a:buChar char="o"/>
                      </a:pPr>
                      <a:r>
                        <a:rPr lang="uk-UA" sz="1200" dirty="0"/>
                        <a:t>метод головних компонент</a:t>
                      </a:r>
                    </a:p>
                    <a:p>
                      <a:pPr marL="285750" indent="-285750">
                        <a:lnSpc>
                          <a:spcPct val="100000"/>
                        </a:lnSpc>
                        <a:spcBef>
                          <a:spcPts val="0"/>
                        </a:spcBef>
                        <a:spcAft>
                          <a:spcPts val="0"/>
                        </a:spcAft>
                        <a:buFont typeface="Arial" panose="020B0604020202020204" pitchFamily="34" charset="0"/>
                        <a:buChar char="•"/>
                      </a:pPr>
                      <a:r>
                        <a:rPr lang="uk-UA" sz="1400" b="1" dirty="0"/>
                        <a:t>машинне навчання:</a:t>
                      </a:r>
                    </a:p>
                    <a:p>
                      <a:pPr marL="742950" lvl="1" indent="-285750">
                        <a:lnSpc>
                          <a:spcPct val="100000"/>
                        </a:lnSpc>
                        <a:spcBef>
                          <a:spcPts val="0"/>
                        </a:spcBef>
                        <a:spcAft>
                          <a:spcPts val="0"/>
                        </a:spcAft>
                        <a:buFont typeface="Courier New" panose="02070309020205020404" pitchFamily="49" charset="0"/>
                        <a:buChar char="o"/>
                      </a:pPr>
                      <a:r>
                        <a:rPr lang="uk-UA" sz="1200" dirty="0"/>
                        <a:t>дерева рішень</a:t>
                      </a:r>
                      <a:endParaRPr lang="en-US" sz="1200" dirty="0"/>
                    </a:p>
                    <a:p>
                      <a:pPr marL="742950" lvl="1" indent="-285750">
                        <a:lnSpc>
                          <a:spcPct val="100000"/>
                        </a:lnSpc>
                        <a:spcBef>
                          <a:spcPts val="0"/>
                        </a:spcBef>
                        <a:spcAft>
                          <a:spcPts val="0"/>
                        </a:spcAft>
                        <a:buFont typeface="Courier New" panose="02070309020205020404" pitchFamily="49" charset="0"/>
                        <a:buChar char="o"/>
                      </a:pPr>
                      <a:r>
                        <a:rPr lang="uk-UA" sz="1200" dirty="0"/>
                        <a:t>ансамблеві методи</a:t>
                      </a:r>
                    </a:p>
                    <a:p>
                      <a:pPr marL="1200150" marR="0" lvl="2"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t>bagging: Random Forest, Extra-Trees, Bagged Decision Trees</a:t>
                      </a:r>
                      <a:endParaRPr lang="uk-UA" sz="1200" dirty="0"/>
                    </a:p>
                    <a:p>
                      <a:pPr marL="1200150" lvl="2" indent="-285750">
                        <a:lnSpc>
                          <a:spcPct val="100000"/>
                        </a:lnSpc>
                        <a:spcBef>
                          <a:spcPts val="0"/>
                        </a:spcBef>
                        <a:spcAft>
                          <a:spcPts val="0"/>
                        </a:spcAft>
                        <a:buFont typeface="Wingdings" pitchFamily="2" charset="2"/>
                        <a:buChar char="§"/>
                      </a:pPr>
                      <a:r>
                        <a:rPr lang="en-US" sz="1200" dirty="0"/>
                        <a:t>boosting: GBM, </a:t>
                      </a:r>
                      <a:r>
                        <a:rPr lang="en-US" sz="1200" dirty="0" err="1"/>
                        <a:t>LightGBM</a:t>
                      </a:r>
                      <a:r>
                        <a:rPr lang="en-US" sz="1200" dirty="0"/>
                        <a:t>, </a:t>
                      </a:r>
                      <a:r>
                        <a:rPr lang="en-US" sz="1200" dirty="0" err="1"/>
                        <a:t>XGBoost</a:t>
                      </a:r>
                      <a:r>
                        <a:rPr lang="en-US" sz="1200" dirty="0"/>
                        <a:t>, AdaBoost</a:t>
                      </a:r>
                    </a:p>
                    <a:p>
                      <a:pPr marL="1200150" lvl="2" indent="-285750">
                        <a:lnSpc>
                          <a:spcPct val="100000"/>
                        </a:lnSpc>
                        <a:spcBef>
                          <a:spcPts val="0"/>
                        </a:spcBef>
                        <a:spcAft>
                          <a:spcPts val="0"/>
                        </a:spcAft>
                        <a:buFont typeface="Wingdings" pitchFamily="2" charset="2"/>
                        <a:buChar char="§"/>
                      </a:pPr>
                      <a:r>
                        <a:rPr lang="en-US" sz="1200" dirty="0"/>
                        <a:t>stacking</a:t>
                      </a:r>
                      <a:endParaRPr lang="uk-UA" sz="1200" dirty="0"/>
                    </a:p>
                  </a:txBody>
                  <a:tcPr/>
                </a:tc>
                <a:extLst>
                  <a:ext uri="{0D108BD9-81ED-4DB2-BD59-A6C34878D82A}">
                    <a16:rowId xmlns:a16="http://schemas.microsoft.com/office/drawing/2014/main" val="1203900536"/>
                  </a:ext>
                </a:extLst>
              </a:tr>
              <a:tr h="531420">
                <a:tc>
                  <a:txBody>
                    <a:bodyPr/>
                    <a:lstStyle/>
                    <a:p>
                      <a:pPr>
                        <a:lnSpc>
                          <a:spcPct val="100000"/>
                        </a:lnSpc>
                        <a:spcBef>
                          <a:spcPts val="0"/>
                        </a:spcBef>
                        <a:spcAft>
                          <a:spcPts val="0"/>
                        </a:spcAft>
                      </a:pPr>
                      <a:r>
                        <a:rPr lang="uk-UA" sz="1600" b="0" i="1" dirty="0"/>
                        <a:t>приклади застосування</a:t>
                      </a:r>
                    </a:p>
                  </a:txBody>
                  <a:tcPr/>
                </a:tc>
                <a:tc>
                  <a:txBody>
                    <a:bodyPr/>
                    <a:lstStyle/>
                    <a:p>
                      <a:pPr algn="l">
                        <a:lnSpc>
                          <a:spcPct val="100000"/>
                        </a:lnSpc>
                        <a:spcBef>
                          <a:spcPts val="0"/>
                        </a:spcBef>
                        <a:spcAft>
                          <a:spcPts val="0"/>
                        </a:spcAft>
                      </a:pPr>
                      <a:r>
                        <a:rPr lang="uk-UA" sz="1600" dirty="0"/>
                        <a:t>мистецтво, дизайн, маркетинговий контент, програмування</a:t>
                      </a:r>
                    </a:p>
                  </a:txBody>
                  <a:tcPr/>
                </a:tc>
                <a:tc>
                  <a:txBody>
                    <a:bodyPr/>
                    <a:lstStyle/>
                    <a:p>
                      <a:pPr>
                        <a:lnSpc>
                          <a:spcPct val="100000"/>
                        </a:lnSpc>
                        <a:spcBef>
                          <a:spcPts val="0"/>
                        </a:spcBef>
                        <a:spcAft>
                          <a:spcPts val="0"/>
                        </a:spcAft>
                      </a:pPr>
                      <a:r>
                        <a:rPr lang="uk-UA" sz="1600" dirty="0"/>
                        <a:t>прогнозування валютного курсу, динамічне ціноутворення, оптимізація виробничих витрат</a:t>
                      </a:r>
                    </a:p>
                  </a:txBody>
                  <a:tcPr/>
                </a:tc>
                <a:extLst>
                  <a:ext uri="{0D108BD9-81ED-4DB2-BD59-A6C34878D82A}">
                    <a16:rowId xmlns:a16="http://schemas.microsoft.com/office/drawing/2014/main" val="2316725417"/>
                  </a:ext>
                </a:extLst>
              </a:tr>
              <a:tr h="531420">
                <a:tc>
                  <a:txBody>
                    <a:bodyPr/>
                    <a:lstStyle/>
                    <a:p>
                      <a:pPr>
                        <a:lnSpc>
                          <a:spcPct val="100000"/>
                        </a:lnSpc>
                        <a:spcBef>
                          <a:spcPts val="0"/>
                        </a:spcBef>
                        <a:spcAft>
                          <a:spcPts val="0"/>
                        </a:spcAft>
                      </a:pPr>
                      <a:r>
                        <a:rPr lang="uk-UA" sz="1600" b="0" i="1" dirty="0"/>
                        <a:t>людський досвід, інтуїція </a:t>
                      </a:r>
                    </a:p>
                  </a:txBody>
                  <a:tcPr/>
                </a:tc>
                <a:tc>
                  <a:txBody>
                    <a:bodyPr/>
                    <a:lstStyle/>
                    <a:p>
                      <a:pPr algn="l">
                        <a:lnSpc>
                          <a:spcPct val="100000"/>
                        </a:lnSpc>
                        <a:spcBef>
                          <a:spcPts val="0"/>
                        </a:spcBef>
                        <a:spcAft>
                          <a:spcPts val="0"/>
                        </a:spcAft>
                      </a:pPr>
                      <a:r>
                        <a:rPr lang="uk-UA" sz="1600" dirty="0"/>
                        <a:t>може бути потрібний для доопрацювання згенерованого контенту</a:t>
                      </a:r>
                    </a:p>
                  </a:txBody>
                  <a:tcPr/>
                </a:tc>
                <a:tc>
                  <a:txBody>
                    <a:bodyPr/>
                    <a:lstStyle/>
                    <a:p>
                      <a:pPr>
                        <a:lnSpc>
                          <a:spcPct val="100000"/>
                        </a:lnSpc>
                        <a:spcBef>
                          <a:spcPts val="0"/>
                        </a:spcBef>
                        <a:spcAft>
                          <a:spcPts val="0"/>
                        </a:spcAft>
                      </a:pPr>
                      <a:r>
                        <a:rPr lang="uk-UA" sz="1600" dirty="0"/>
                        <a:t>потрібний для моделювання й інтерпретації результатів аналітики, а також прийняття рішень</a:t>
                      </a:r>
                    </a:p>
                  </a:txBody>
                  <a:tcPr/>
                </a:tc>
                <a:extLst>
                  <a:ext uri="{0D108BD9-81ED-4DB2-BD59-A6C34878D82A}">
                    <a16:rowId xmlns:a16="http://schemas.microsoft.com/office/drawing/2014/main" val="1517136388"/>
                  </a:ext>
                </a:extLst>
              </a:tr>
              <a:tr h="531420">
                <a:tc>
                  <a:txBody>
                    <a:bodyPr/>
                    <a:lstStyle/>
                    <a:p>
                      <a:pPr>
                        <a:lnSpc>
                          <a:spcPct val="100000"/>
                        </a:lnSpc>
                        <a:spcBef>
                          <a:spcPts val="0"/>
                        </a:spcBef>
                        <a:spcAft>
                          <a:spcPts val="0"/>
                        </a:spcAft>
                      </a:pPr>
                      <a:r>
                        <a:rPr lang="uk-UA" sz="1600" b="0" i="1" dirty="0">
                          <a:solidFill>
                            <a:srgbClr val="C00000"/>
                          </a:solidFill>
                        </a:rPr>
                        <a:t>вплив на точність</a:t>
                      </a:r>
                    </a:p>
                  </a:txBody>
                  <a:tcPr/>
                </a:tc>
                <a:tc>
                  <a:txBody>
                    <a:bodyPr/>
                    <a:lstStyle/>
                    <a:p>
                      <a:pPr marL="285750" indent="-285750" algn="l">
                        <a:lnSpc>
                          <a:spcPct val="100000"/>
                        </a:lnSpc>
                        <a:spcBef>
                          <a:spcPts val="0"/>
                        </a:spcBef>
                        <a:spcAft>
                          <a:spcPts val="0"/>
                        </a:spcAft>
                        <a:buFont typeface="Arial" panose="020B0604020202020204" pitchFamily="34" charset="0"/>
                        <a:buChar char="•"/>
                      </a:pPr>
                      <a:r>
                        <a:rPr lang="uk-UA" sz="1600" dirty="0">
                          <a:solidFill>
                            <a:srgbClr val="C00000"/>
                          </a:solidFill>
                        </a:rPr>
                        <a:t>нові дані (текст, зображення, аудіо, відео)</a:t>
                      </a:r>
                    </a:p>
                    <a:p>
                      <a:pPr marL="285750" indent="-285750" algn="l">
                        <a:lnSpc>
                          <a:spcPct val="100000"/>
                        </a:lnSpc>
                        <a:spcBef>
                          <a:spcPts val="0"/>
                        </a:spcBef>
                        <a:spcAft>
                          <a:spcPts val="0"/>
                        </a:spcAft>
                        <a:buFont typeface="Arial" panose="020B0604020202020204" pitchFamily="34" charset="0"/>
                        <a:buChar char="•"/>
                      </a:pPr>
                      <a:r>
                        <a:rPr lang="uk-UA" sz="1600" dirty="0">
                          <a:solidFill>
                            <a:srgbClr val="C00000"/>
                          </a:solidFill>
                        </a:rPr>
                        <a:t>обсяг даних</a:t>
                      </a:r>
                    </a:p>
                  </a:txBody>
                  <a:tcPr/>
                </a:tc>
                <a:tc>
                  <a:txBody>
                    <a:bodyPr/>
                    <a:lstStyle/>
                    <a:p>
                      <a:pPr marL="285750" indent="-285750">
                        <a:lnSpc>
                          <a:spcPct val="100000"/>
                        </a:lnSpc>
                        <a:spcBef>
                          <a:spcPts val="0"/>
                        </a:spcBef>
                        <a:spcAft>
                          <a:spcPts val="0"/>
                        </a:spcAft>
                        <a:buFont typeface="Arial" panose="020B0604020202020204" pitchFamily="34" charset="0"/>
                        <a:buChar char="•"/>
                      </a:pPr>
                      <a:r>
                        <a:rPr lang="uk-UA" sz="1600" b="0" i="0" dirty="0">
                          <a:solidFill>
                            <a:srgbClr val="C00000"/>
                          </a:solidFill>
                          <a:effectLst/>
                        </a:rPr>
                        <a:t>якість і повнота даних</a:t>
                      </a:r>
                      <a:endParaRPr lang="uk-UA" sz="1600" dirty="0">
                        <a:solidFill>
                          <a:srgbClr val="C00000"/>
                        </a:solidFill>
                      </a:endParaRPr>
                    </a:p>
                    <a:p>
                      <a:pPr marL="285750" indent="-285750">
                        <a:lnSpc>
                          <a:spcPct val="100000"/>
                        </a:lnSpc>
                        <a:spcBef>
                          <a:spcPts val="0"/>
                        </a:spcBef>
                        <a:spcAft>
                          <a:spcPts val="0"/>
                        </a:spcAft>
                        <a:buFont typeface="Arial" panose="020B0604020202020204" pitchFamily="34" charset="0"/>
                        <a:buChar char="•"/>
                      </a:pPr>
                      <a:r>
                        <a:rPr lang="uk-UA" sz="1600" b="0" i="0" dirty="0">
                          <a:solidFill>
                            <a:srgbClr val="C00000"/>
                          </a:solidFill>
                          <a:effectLst/>
                        </a:rPr>
                        <a:t>потенційна упередженість цих даних</a:t>
                      </a:r>
                      <a:endParaRPr lang="uk-UA" sz="1600" dirty="0">
                        <a:solidFill>
                          <a:srgbClr val="C00000"/>
                        </a:solidFill>
                      </a:endParaRPr>
                    </a:p>
                  </a:txBody>
                  <a:tcPr/>
                </a:tc>
                <a:extLst>
                  <a:ext uri="{0D108BD9-81ED-4DB2-BD59-A6C34878D82A}">
                    <a16:rowId xmlns:a16="http://schemas.microsoft.com/office/drawing/2014/main" val="2128547715"/>
                  </a:ext>
                </a:extLst>
              </a:tr>
              <a:tr h="352122">
                <a:tc>
                  <a:txBody>
                    <a:bodyPr/>
                    <a:lstStyle/>
                    <a:p>
                      <a:pPr>
                        <a:lnSpc>
                          <a:spcPct val="100000"/>
                        </a:lnSpc>
                        <a:spcBef>
                          <a:spcPts val="0"/>
                        </a:spcBef>
                        <a:spcAft>
                          <a:spcPts val="0"/>
                        </a:spcAft>
                      </a:pPr>
                      <a:r>
                        <a:rPr lang="uk-UA" sz="1600" dirty="0"/>
                        <a:t>оригінальність</a:t>
                      </a:r>
                    </a:p>
                  </a:txBody>
                  <a:tcPr/>
                </a:tc>
                <a:tc>
                  <a:txBody>
                    <a:bodyPr/>
                    <a:lstStyle/>
                    <a:p>
                      <a:pPr>
                        <a:lnSpc>
                          <a:spcPct val="100000"/>
                        </a:lnSpc>
                        <a:spcBef>
                          <a:spcPts val="0"/>
                        </a:spcBef>
                        <a:spcAft>
                          <a:spcPts val="0"/>
                        </a:spcAft>
                      </a:pPr>
                      <a:r>
                        <a:rPr lang="uk-UA" sz="1600" dirty="0"/>
                        <a:t>відсутні новаторські ідеї </a:t>
                      </a:r>
                    </a:p>
                  </a:txBody>
                  <a:tcPr/>
                </a:tc>
                <a:tc>
                  <a:txBody>
                    <a:bodyPr/>
                    <a:lstStyle/>
                    <a:p>
                      <a:pPr>
                        <a:lnSpc>
                          <a:spcPct val="100000"/>
                        </a:lnSpc>
                        <a:spcBef>
                          <a:spcPts val="0"/>
                        </a:spcBef>
                        <a:spcAft>
                          <a:spcPts val="0"/>
                        </a:spcAft>
                      </a:pPr>
                      <a:r>
                        <a:rPr lang="uk-UA" sz="1600" dirty="0"/>
                        <a:t>не може передбачити нові події</a:t>
                      </a:r>
                    </a:p>
                  </a:txBody>
                  <a:tcPr/>
                </a:tc>
                <a:extLst>
                  <a:ext uri="{0D108BD9-81ED-4DB2-BD59-A6C34878D82A}">
                    <a16:rowId xmlns:a16="http://schemas.microsoft.com/office/drawing/2014/main" val="881332237"/>
                  </a:ext>
                </a:extLst>
              </a:tr>
              <a:tr h="352122">
                <a:tc>
                  <a:txBody>
                    <a:bodyPr/>
                    <a:lstStyle/>
                    <a:p>
                      <a:pPr>
                        <a:lnSpc>
                          <a:spcPct val="100000"/>
                        </a:lnSpc>
                        <a:spcBef>
                          <a:spcPts val="0"/>
                        </a:spcBef>
                        <a:spcAft>
                          <a:spcPts val="0"/>
                        </a:spcAft>
                      </a:pPr>
                      <a:r>
                        <a:rPr lang="uk-UA" sz="1600" dirty="0"/>
                        <a:t>етика</a:t>
                      </a:r>
                    </a:p>
                  </a:txBody>
                  <a:tcPr/>
                </a:tc>
                <a:tc>
                  <a:txBody>
                    <a:bodyPr/>
                    <a:lstStyle/>
                    <a:p>
                      <a:pPr marL="0" indent="0">
                        <a:lnSpc>
                          <a:spcPct val="100000"/>
                        </a:lnSpc>
                        <a:spcBef>
                          <a:spcPts val="0"/>
                        </a:spcBef>
                        <a:spcAft>
                          <a:spcPts val="0"/>
                        </a:spcAft>
                        <a:buFont typeface="Arial" panose="020B0604020202020204" pitchFamily="34" charset="0"/>
                        <a:buNone/>
                      </a:pPr>
                      <a:r>
                        <a:rPr lang="en-US" sz="1600" kern="1200" dirty="0">
                          <a:solidFill>
                            <a:schemeClr val="dk1"/>
                          </a:solidFill>
                          <a:latin typeface="+mn-lt"/>
                          <a:ea typeface="+mn-ea"/>
                          <a:cs typeface="+mn-cs"/>
                        </a:rPr>
                        <a:t>deep fake</a:t>
                      </a:r>
                      <a:endParaRPr lang="uk-UA" sz="1600" kern="1200" dirty="0">
                        <a:solidFill>
                          <a:schemeClr val="dk1"/>
                        </a:solidFill>
                        <a:latin typeface="+mn-lt"/>
                        <a:ea typeface="+mn-ea"/>
                        <a:cs typeface="+mn-cs"/>
                      </a:endParaRPr>
                    </a:p>
                  </a:txBody>
                  <a:tcPr/>
                </a:tc>
                <a:tc>
                  <a:txBody>
                    <a:bodyPr/>
                    <a:lstStyle/>
                    <a:p>
                      <a:pPr marL="0" indent="0">
                        <a:lnSpc>
                          <a:spcPct val="100000"/>
                        </a:lnSpc>
                        <a:spcBef>
                          <a:spcPts val="0"/>
                        </a:spcBef>
                        <a:spcAft>
                          <a:spcPts val="0"/>
                        </a:spcAft>
                        <a:buFont typeface="Arial" panose="020B0604020202020204" pitchFamily="34" charset="0"/>
                        <a:buNone/>
                      </a:pPr>
                      <a:r>
                        <a:rPr lang="uk-UA" sz="1600" dirty="0"/>
                        <a:t>упередженість історичних даних (дискримінація)</a:t>
                      </a:r>
                    </a:p>
                  </a:txBody>
                  <a:tcPr/>
                </a:tc>
                <a:extLst>
                  <a:ext uri="{0D108BD9-81ED-4DB2-BD59-A6C34878D82A}">
                    <a16:rowId xmlns:a16="http://schemas.microsoft.com/office/drawing/2014/main" val="3050329038"/>
                  </a:ext>
                </a:extLst>
              </a:tr>
              <a:tr h="307664">
                <a:tc>
                  <a:txBody>
                    <a:bodyPr/>
                    <a:lstStyle/>
                    <a:p>
                      <a:pPr>
                        <a:lnSpc>
                          <a:spcPct val="100000"/>
                        </a:lnSpc>
                        <a:spcBef>
                          <a:spcPts val="0"/>
                        </a:spcBef>
                        <a:spcAft>
                          <a:spcPts val="0"/>
                        </a:spcAft>
                      </a:pPr>
                      <a:r>
                        <a:rPr lang="uk-UA" sz="1600" dirty="0"/>
                        <a:t>прозорість</a:t>
                      </a: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a:t>«Проблема чорного ящика»</a:t>
                      </a:r>
                    </a:p>
                  </a:txBody>
                  <a:tcPr/>
                </a:tc>
                <a:tc hMerge="1">
                  <a:txBody>
                    <a:bodyPr/>
                    <a:lstStyle/>
                    <a:p>
                      <a:endParaRPr dirty="0"/>
                    </a:p>
                  </a:txBody>
                  <a:tcPr/>
                </a:tc>
                <a:extLst>
                  <a:ext uri="{0D108BD9-81ED-4DB2-BD59-A6C34878D82A}">
                    <a16:rowId xmlns:a16="http://schemas.microsoft.com/office/drawing/2014/main" val="2662568054"/>
                  </a:ext>
                </a:extLst>
              </a:tr>
            </a:tbl>
          </a:graphicData>
        </a:graphic>
      </p:graphicFrame>
      <p:sp>
        <p:nvSpPr>
          <p:cNvPr id="8" name="Заголовок 7">
            <a:extLst>
              <a:ext uri="{FF2B5EF4-FFF2-40B4-BE49-F238E27FC236}">
                <a16:creationId xmlns:a16="http://schemas.microsoft.com/office/drawing/2014/main" id="{F2331242-3789-F535-6C37-12B8096EEA4E}"/>
              </a:ext>
            </a:extLst>
          </p:cNvPr>
          <p:cNvSpPr>
            <a:spLocks noGrp="1"/>
          </p:cNvSpPr>
          <p:nvPr>
            <p:ph type="title"/>
          </p:nvPr>
        </p:nvSpPr>
        <p:spPr/>
        <p:txBody>
          <a:bodyPr>
            <a:normAutofit/>
          </a:bodyPr>
          <a:lstStyle/>
          <a:p>
            <a:r>
              <a:rPr lang="uk-UA" dirty="0">
                <a:solidFill>
                  <a:srgbClr val="0166B3"/>
                </a:solidFill>
                <a:latin typeface="Minion Pro SmBd" panose="02040603060201020203" pitchFamily="18" charset="0"/>
              </a:rPr>
              <a:t>Розділи штучного інтелекту</a:t>
            </a:r>
            <a:endParaRPr lang="ru-UA" dirty="0"/>
          </a:p>
        </p:txBody>
      </p:sp>
    </p:spTree>
    <p:extLst>
      <p:ext uri="{BB962C8B-B14F-4D97-AF65-F5344CB8AC3E}">
        <p14:creationId xmlns:p14="http://schemas.microsoft.com/office/powerpoint/2010/main" val="346576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F70BA-4D5F-1CE3-ECF5-12E3E5BD9A76}"/>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5B7FFD88-3B86-E711-6DB8-D81FF1215FEF}"/>
              </a:ext>
            </a:extLst>
          </p:cNvPr>
          <p:cNvSpPr>
            <a:spLocks noGrp="1"/>
          </p:cNvSpPr>
          <p:nvPr>
            <p:ph type="title"/>
          </p:nvPr>
        </p:nvSpPr>
        <p:spPr/>
        <p:txBody>
          <a:bodyPr>
            <a:normAutofit/>
          </a:bodyPr>
          <a:lstStyle/>
          <a:p>
            <a:pPr algn="ctr"/>
            <a:r>
              <a:rPr lang="uk-UA" dirty="0">
                <a:solidFill>
                  <a:srgbClr val="0166B3"/>
                </a:solidFill>
                <a:latin typeface="Minion Pro SmBd" panose="02040603060201020203" pitchFamily="18" charset="0"/>
              </a:rPr>
              <a:t>Типові задачі машинного навчання (</a:t>
            </a:r>
            <a:r>
              <a:rPr lang="en-US" dirty="0" err="1">
                <a:solidFill>
                  <a:srgbClr val="0166B3"/>
                </a:solidFill>
                <a:latin typeface="Minion Pro SmBd" panose="02040603060201020203" pitchFamily="18" charset="0"/>
              </a:rPr>
              <a:t>PredAI</a:t>
            </a:r>
            <a:r>
              <a:rPr lang="uk-UA" dirty="0">
                <a:solidFill>
                  <a:srgbClr val="0166B3"/>
                </a:solidFill>
                <a:latin typeface="Minion Pro SmBd" panose="02040603060201020203" pitchFamily="18" charset="0"/>
              </a:rPr>
              <a:t>) в АПК</a:t>
            </a:r>
            <a:endParaRPr lang="ru-UA" dirty="0"/>
          </a:p>
        </p:txBody>
      </p:sp>
      <p:graphicFrame>
        <p:nvGraphicFramePr>
          <p:cNvPr id="4" name="Таблица 3">
            <a:extLst>
              <a:ext uri="{FF2B5EF4-FFF2-40B4-BE49-F238E27FC236}">
                <a16:creationId xmlns:a16="http://schemas.microsoft.com/office/drawing/2014/main" id="{FEC85576-1CBF-1701-71F1-572C6BEA2CD2}"/>
              </a:ext>
            </a:extLst>
          </p:cNvPr>
          <p:cNvGraphicFramePr>
            <a:graphicFrameLocks noGrp="1"/>
          </p:cNvGraphicFramePr>
          <p:nvPr>
            <p:extLst>
              <p:ext uri="{D42A27DB-BD31-4B8C-83A1-F6EECF244321}">
                <p14:modId xmlns:p14="http://schemas.microsoft.com/office/powerpoint/2010/main" val="4054608066"/>
              </p:ext>
            </p:extLst>
          </p:nvPr>
        </p:nvGraphicFramePr>
        <p:xfrm>
          <a:off x="225779" y="1061156"/>
          <a:ext cx="11774310" cy="5667243"/>
        </p:xfrm>
        <a:graphic>
          <a:graphicData uri="http://schemas.openxmlformats.org/drawingml/2006/table">
            <a:tbl>
              <a:tblPr firstRow="1" bandRow="1">
                <a:tableStyleId>{22838BEF-8BB2-4498-84A7-C5851F593DF1}</a:tableStyleId>
              </a:tblPr>
              <a:tblGrid>
                <a:gridCol w="3669990">
                  <a:extLst>
                    <a:ext uri="{9D8B030D-6E8A-4147-A177-3AD203B41FA5}">
                      <a16:colId xmlns:a16="http://schemas.microsoft.com/office/drawing/2014/main" val="2582990119"/>
                    </a:ext>
                  </a:extLst>
                </a:gridCol>
                <a:gridCol w="8104320">
                  <a:extLst>
                    <a:ext uri="{9D8B030D-6E8A-4147-A177-3AD203B41FA5}">
                      <a16:colId xmlns:a16="http://schemas.microsoft.com/office/drawing/2014/main" val="3154758109"/>
                    </a:ext>
                  </a:extLst>
                </a:gridCol>
              </a:tblGrid>
              <a:tr h="294097">
                <a:tc>
                  <a:txBody>
                    <a:bodyPr/>
                    <a:lstStyle/>
                    <a:p>
                      <a:pPr algn="ctr" rtl="0" fontAlgn="t">
                        <a:buNone/>
                      </a:pPr>
                      <a:r>
                        <a:rPr lang="uk-UA" sz="1400" b="1" u="none" strike="noStrike" noProof="1">
                          <a:solidFill>
                            <a:srgbClr val="000000"/>
                          </a:solidFill>
                          <a:effectLst/>
                        </a:rPr>
                        <a:t>Завдання бізнесу</a:t>
                      </a:r>
                      <a:endParaRPr lang="uk-UA" sz="1400" noProof="1">
                        <a:effectLst/>
                      </a:endParaRPr>
                    </a:p>
                  </a:txBody>
                  <a:tcPr marL="29739" marR="29739" marT="29739" marB="29739"/>
                </a:tc>
                <a:tc>
                  <a:txBody>
                    <a:bodyPr/>
                    <a:lstStyle/>
                    <a:p>
                      <a:pPr algn="ctr" rtl="0" fontAlgn="t">
                        <a:buNone/>
                      </a:pPr>
                      <a:r>
                        <a:rPr lang="uk-UA" sz="1400" b="1" u="none" strike="noStrike" noProof="1">
                          <a:solidFill>
                            <a:srgbClr val="000000"/>
                          </a:solidFill>
                          <a:effectLst/>
                        </a:rPr>
                        <a:t>Формулювання задачі машинного навчання</a:t>
                      </a:r>
                      <a:endParaRPr lang="uk-UA" sz="1400" noProof="1">
                        <a:effectLst/>
                      </a:endParaRPr>
                    </a:p>
                  </a:txBody>
                  <a:tcPr marL="29739" marR="29739" marT="29739" marB="29739"/>
                </a:tc>
                <a:extLst>
                  <a:ext uri="{0D108BD9-81ED-4DB2-BD59-A6C34878D82A}">
                    <a16:rowId xmlns:a16="http://schemas.microsoft.com/office/drawing/2014/main" val="2175724692"/>
                  </a:ext>
                </a:extLst>
              </a:tr>
              <a:tr h="304214">
                <a:tc>
                  <a:txBody>
                    <a:bodyPr/>
                    <a:lstStyle/>
                    <a:p>
                      <a:pPr rtl="0" fontAlgn="t">
                        <a:buNone/>
                      </a:pPr>
                      <a:r>
                        <a:rPr lang="uk-UA" sz="1400" b="0" u="none" strike="noStrike" noProof="1">
                          <a:solidFill>
                            <a:srgbClr val="000000"/>
                          </a:solidFill>
                          <a:effectLst/>
                        </a:rPr>
                        <a:t>Прогнозування ризику відтоку економ. агентів</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Класифікація</a:t>
                      </a:r>
                      <a:r>
                        <a:rPr lang="uk-UA" sz="1400" b="0" u="none" strike="noStrike" noProof="1">
                          <a:solidFill>
                            <a:srgbClr val="000000"/>
                          </a:solidFill>
                          <a:effectLst/>
                        </a:rPr>
                        <a:t>: прогнозування відтоку або збереження клієнтів / партнерів / постачальників</a:t>
                      </a:r>
                      <a:endParaRPr lang="uk-UA" sz="1400" noProof="1">
                        <a:effectLst/>
                      </a:endParaRPr>
                    </a:p>
                  </a:txBody>
                  <a:tcPr marL="29739" marR="29739" marT="29739" marB="29739"/>
                </a:tc>
                <a:extLst>
                  <a:ext uri="{0D108BD9-81ED-4DB2-BD59-A6C34878D82A}">
                    <a16:rowId xmlns:a16="http://schemas.microsoft.com/office/drawing/2014/main" val="594763159"/>
                  </a:ext>
                </a:extLst>
              </a:tr>
              <a:tr h="294097">
                <a:tc>
                  <a:txBody>
                    <a:bodyPr/>
                    <a:lstStyle/>
                    <a:p>
                      <a:pPr rtl="0" fontAlgn="t">
                        <a:buNone/>
                      </a:pPr>
                      <a:r>
                        <a:rPr lang="uk-UA" sz="1400" b="0" u="none" strike="noStrike" noProof="1">
                          <a:solidFill>
                            <a:srgbClr val="000000"/>
                          </a:solidFill>
                          <a:effectLst/>
                        </a:rPr>
                        <a:t>Оцінка кредитного ризику для фермерів</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Регресія/Класифікація</a:t>
                      </a:r>
                      <a:r>
                        <a:rPr lang="uk-UA" sz="1400" b="0" u="none" strike="noStrike" noProof="1">
                          <a:solidFill>
                            <a:srgbClr val="000000"/>
                          </a:solidFill>
                          <a:effectLst/>
                        </a:rPr>
                        <a:t>: оцінка кредитоспроможності фермерів для фінансування агропроєктів</a:t>
                      </a:r>
                      <a:endParaRPr lang="uk-UA" sz="1400" noProof="1">
                        <a:effectLst/>
                      </a:endParaRPr>
                    </a:p>
                  </a:txBody>
                  <a:tcPr marL="29739" marR="29739" marT="29739" marB="29739"/>
                </a:tc>
                <a:extLst>
                  <a:ext uri="{0D108BD9-81ED-4DB2-BD59-A6C34878D82A}">
                    <a16:rowId xmlns:a16="http://schemas.microsoft.com/office/drawing/2014/main" val="102140664"/>
                  </a:ext>
                </a:extLst>
              </a:tr>
              <a:tr h="276258">
                <a:tc>
                  <a:txBody>
                    <a:bodyPr/>
                    <a:lstStyle/>
                    <a:p>
                      <a:pPr rtl="0" fontAlgn="t">
                        <a:buNone/>
                      </a:pPr>
                      <a:r>
                        <a:rPr lang="uk-UA" sz="1400" b="0" u="none" strike="noStrike" noProof="1">
                          <a:solidFill>
                            <a:srgbClr val="000000"/>
                          </a:solidFill>
                          <a:effectLst/>
                        </a:rPr>
                        <a:t>Виявлення вторгнень у мережі підприємств</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Класифікація</a:t>
                      </a:r>
                      <a:r>
                        <a:rPr lang="uk-UA" sz="1400" b="0" u="none" strike="noStrike" noProof="1">
                          <a:solidFill>
                            <a:srgbClr val="000000"/>
                          </a:solidFill>
                          <a:effectLst/>
                        </a:rPr>
                        <a:t>: виявлення та класифікація кібератак на мережу господарства</a:t>
                      </a:r>
                      <a:endParaRPr lang="uk-UA" sz="1400" noProof="1">
                        <a:effectLst/>
                      </a:endParaRPr>
                    </a:p>
                  </a:txBody>
                  <a:tcPr marL="29739" marR="29739" marT="29739" marB="29739"/>
                </a:tc>
                <a:extLst>
                  <a:ext uri="{0D108BD9-81ED-4DB2-BD59-A6C34878D82A}">
                    <a16:rowId xmlns:a16="http://schemas.microsoft.com/office/drawing/2014/main" val="1324355858"/>
                  </a:ext>
                </a:extLst>
              </a:tr>
              <a:tr h="29409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uk-UA" sz="1400" b="1" noProof="1">
                          <a:effectLst/>
                        </a:rPr>
                        <a:t>Прогнозування врожайності с.-г. культур</a:t>
                      </a:r>
                      <a:endParaRPr lang="en-US" sz="1400" b="1" noProof="1">
                        <a:effectLst/>
                      </a:endParaRPr>
                    </a:p>
                    <a:p>
                      <a:pPr marL="0" marR="0" indent="0" algn="l" defTabSz="914400" rtl="0" eaLnBrk="1" fontAlgn="t" latinLnBrk="0" hangingPunct="1">
                        <a:lnSpc>
                          <a:spcPct val="100000"/>
                        </a:lnSpc>
                        <a:spcBef>
                          <a:spcPts val="0"/>
                        </a:spcBef>
                        <a:spcAft>
                          <a:spcPts val="0"/>
                        </a:spcAft>
                        <a:buClrTx/>
                        <a:buSzTx/>
                        <a:buFontTx/>
                        <a:buNone/>
                        <a:tabLst/>
                        <a:defRPr/>
                      </a:pPr>
                      <a:r>
                        <a:rPr lang="uk-UA" sz="1400" b="1" noProof="1">
                          <a:effectLst/>
                        </a:rPr>
                        <a:t>Прогнозування надоїв корів</a:t>
                      </a:r>
                    </a:p>
                  </a:txBody>
                  <a:tcPr marL="29739" marR="29739" marT="29739" marB="29739"/>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uk-UA" sz="1400" b="1" u="none" strike="noStrike" noProof="1">
                          <a:solidFill>
                            <a:srgbClr val="000000"/>
                          </a:solidFill>
                          <a:effectLst/>
                        </a:rPr>
                        <a:t>Регресія / Прогнозування часових рядів</a:t>
                      </a:r>
                      <a:r>
                        <a:rPr lang="uk-UA" sz="1400" b="0" u="none" strike="noStrike" noProof="1">
                          <a:solidFill>
                            <a:srgbClr val="000000"/>
                          </a:solidFill>
                          <a:effectLst/>
                        </a:rPr>
                        <a:t>: визначення врожайності / надоїв за допомогою рекурентних нейронних мереж (</a:t>
                      </a:r>
                      <a:r>
                        <a:rPr lang="en-US" sz="1400" b="0" u="none" strike="noStrike" noProof="1">
                          <a:solidFill>
                            <a:srgbClr val="000000"/>
                          </a:solidFill>
                          <a:effectLst/>
                        </a:rPr>
                        <a:t>RNN, LSTM), </a:t>
                      </a:r>
                      <a:r>
                        <a:rPr lang="uk-UA" sz="1400" b="0" u="none" strike="noStrike" noProof="1">
                          <a:solidFill>
                            <a:srgbClr val="000000"/>
                          </a:solidFill>
                          <a:effectLst/>
                        </a:rPr>
                        <a:t>ансамблевих методів (</a:t>
                      </a:r>
                      <a:r>
                        <a:rPr lang="en-US" sz="1400" b="0" u="none" strike="noStrike" noProof="1">
                          <a:solidFill>
                            <a:srgbClr val="000000"/>
                          </a:solidFill>
                          <a:effectLst/>
                        </a:rPr>
                        <a:t>XGBoost), </a:t>
                      </a:r>
                      <a:r>
                        <a:rPr lang="uk-UA" sz="1400" b="0" u="none" strike="noStrike" noProof="1">
                          <a:solidFill>
                            <a:srgbClr val="000000"/>
                          </a:solidFill>
                          <a:effectLst/>
                        </a:rPr>
                        <a:t>або трансформерів.</a:t>
                      </a:r>
                      <a:endParaRPr lang="uk-UA" sz="1400" noProof="1">
                        <a:effectLst/>
                      </a:endParaRPr>
                    </a:p>
                  </a:txBody>
                  <a:tcPr marL="29739" marR="29739" marT="29739" marB="29739"/>
                </a:tc>
                <a:extLst>
                  <a:ext uri="{0D108BD9-81ED-4DB2-BD59-A6C34878D82A}">
                    <a16:rowId xmlns:a16="http://schemas.microsoft.com/office/drawing/2014/main" val="695559370"/>
                  </a:ext>
                </a:extLst>
              </a:tr>
              <a:tr h="294097">
                <a:tc>
                  <a:txBody>
                    <a:bodyPr/>
                    <a:lstStyle/>
                    <a:p>
                      <a:pPr rtl="0" fontAlgn="t">
                        <a:buNone/>
                      </a:pPr>
                      <a:r>
                        <a:rPr lang="uk-UA" sz="1400" b="1" u="none" strike="noStrike" noProof="1">
                          <a:solidFill>
                            <a:srgbClr val="000000"/>
                          </a:solidFill>
                          <a:effectLst/>
                        </a:rPr>
                        <a:t>Прогнозування попиту на с.-г. продукцію</a:t>
                      </a:r>
                    </a:p>
                    <a:p>
                      <a:pPr marL="0" marR="0" lvl="0" indent="0" algn="l" defTabSz="914400" rtl="0" eaLnBrk="1" fontAlgn="t" latinLnBrk="0" hangingPunct="1">
                        <a:lnSpc>
                          <a:spcPct val="100000"/>
                        </a:lnSpc>
                        <a:spcBef>
                          <a:spcPts val="0"/>
                        </a:spcBef>
                        <a:spcAft>
                          <a:spcPts val="0"/>
                        </a:spcAft>
                        <a:buClrTx/>
                        <a:buSzTx/>
                        <a:buFontTx/>
                        <a:buNone/>
                        <a:tabLst/>
                        <a:defRPr/>
                      </a:pPr>
                      <a:r>
                        <a:rPr lang="uk-UA" sz="1400" b="1" u="none" strike="noStrike" noProof="1">
                          <a:solidFill>
                            <a:srgbClr val="000000"/>
                          </a:solidFill>
                          <a:effectLst/>
                        </a:rPr>
                        <a:t>Прогнозування цін на с.-г. продукцію</a:t>
                      </a:r>
                      <a:endParaRPr lang="uk-UA" sz="1400" b="1" noProof="1">
                        <a:effectLst/>
                      </a:endParaRPr>
                    </a:p>
                  </a:txBody>
                  <a:tcPr marL="29739" marR="29739" marT="29739" marB="29739"/>
                </a:tc>
                <a:tc>
                  <a:txBody>
                    <a:bodyPr/>
                    <a:lstStyle/>
                    <a:p>
                      <a:pPr rtl="0" fontAlgn="t">
                        <a:buNone/>
                      </a:pPr>
                      <a:r>
                        <a:rPr lang="uk-UA" sz="1400" b="1" u="none" strike="noStrike" noProof="1">
                          <a:solidFill>
                            <a:srgbClr val="000000"/>
                          </a:solidFill>
                          <a:effectLst/>
                        </a:rPr>
                        <a:t>Регресія / Прогнозування часових рядів</a:t>
                      </a:r>
                      <a:r>
                        <a:rPr lang="uk-UA" sz="1400" b="0" u="none" strike="noStrike" noProof="1">
                          <a:solidFill>
                            <a:srgbClr val="000000"/>
                          </a:solidFill>
                          <a:effectLst/>
                        </a:rPr>
                        <a:t>: передбачення майбутнього попиту / ціни на різні види агропродукції за допомогою </a:t>
                      </a:r>
                      <a:r>
                        <a:rPr lang="en-US" sz="1400" b="0" u="none" strike="noStrike" noProof="1">
                          <a:solidFill>
                            <a:srgbClr val="000000"/>
                          </a:solidFill>
                          <a:effectLst/>
                        </a:rPr>
                        <a:t>ARIMA</a:t>
                      </a:r>
                      <a:r>
                        <a:rPr lang="uk-UA" sz="1400" b="0" u="none" strike="noStrike" noProof="1">
                          <a:solidFill>
                            <a:srgbClr val="000000"/>
                          </a:solidFill>
                          <a:effectLst/>
                        </a:rPr>
                        <a:t>, </a:t>
                      </a:r>
                      <a:r>
                        <a:rPr lang="en-US" sz="1400" b="0" u="none" strike="noStrike" noProof="1">
                          <a:solidFill>
                            <a:srgbClr val="000000"/>
                          </a:solidFill>
                          <a:effectLst/>
                        </a:rPr>
                        <a:t>Prophet </a:t>
                      </a:r>
                      <a:r>
                        <a:rPr lang="uk-UA" sz="1400" b="0" u="none" strike="noStrike" noProof="1">
                          <a:solidFill>
                            <a:srgbClr val="000000"/>
                          </a:solidFill>
                          <a:effectLst/>
                        </a:rPr>
                        <a:t>від </a:t>
                      </a:r>
                      <a:r>
                        <a:rPr lang="en-US" sz="1400" b="0" u="none" strike="noStrike" noProof="1">
                          <a:solidFill>
                            <a:srgbClr val="000000"/>
                          </a:solidFill>
                          <a:effectLst/>
                        </a:rPr>
                        <a:t>Meta</a:t>
                      </a:r>
                      <a:r>
                        <a:rPr lang="uk-UA" sz="1400" b="0" u="none" strike="noStrike" noProof="1">
                          <a:solidFill>
                            <a:srgbClr val="000000"/>
                          </a:solidFill>
                          <a:effectLst/>
                        </a:rPr>
                        <a:t>, ансамблевих методів для сезонних трендів, </a:t>
                      </a:r>
                      <a:r>
                        <a:rPr lang="en-US" sz="1400" b="0" u="none" strike="noStrike" noProof="1">
                          <a:solidFill>
                            <a:srgbClr val="000000"/>
                          </a:solidFill>
                          <a:effectLst/>
                        </a:rPr>
                        <a:t>LSTM</a:t>
                      </a:r>
                      <a:endParaRPr lang="uk-UA" sz="1400" noProof="1">
                        <a:effectLst/>
                      </a:endParaRPr>
                    </a:p>
                  </a:txBody>
                  <a:tcPr marL="29739" marR="29739" marT="29739" marB="29739"/>
                </a:tc>
                <a:extLst>
                  <a:ext uri="{0D108BD9-81ED-4DB2-BD59-A6C34878D82A}">
                    <a16:rowId xmlns:a16="http://schemas.microsoft.com/office/drawing/2014/main" val="2911821415"/>
                  </a:ext>
                </a:extLst>
              </a:tr>
              <a:tr h="294097">
                <a:tc>
                  <a:txBody>
                    <a:bodyPr/>
                    <a:lstStyle/>
                    <a:p>
                      <a:pPr rtl="0" fontAlgn="t">
                        <a:buNone/>
                      </a:pPr>
                      <a:r>
                        <a:rPr lang="uk-UA" sz="1400" b="0" u="none" strike="noStrike" noProof="1">
                          <a:solidFill>
                            <a:srgbClr val="000000"/>
                          </a:solidFill>
                          <a:effectLst/>
                        </a:rPr>
                        <a:t>Оптимізація цін на агропродукцію</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Підкріплювальне навчання</a:t>
                      </a:r>
                      <a:r>
                        <a:rPr lang="uk-UA" sz="1400" b="0" u="none" strike="noStrike" noProof="1">
                          <a:solidFill>
                            <a:srgbClr val="000000"/>
                          </a:solidFill>
                          <a:effectLst/>
                        </a:rPr>
                        <a:t>: оптимізація цінових стратегій на ринку агропродукції</a:t>
                      </a:r>
                      <a:endParaRPr lang="uk-UA" sz="1400" noProof="1">
                        <a:effectLst/>
                      </a:endParaRPr>
                    </a:p>
                  </a:txBody>
                  <a:tcPr marL="29739" marR="29739" marT="29739" marB="29739"/>
                </a:tc>
                <a:extLst>
                  <a:ext uri="{0D108BD9-81ED-4DB2-BD59-A6C34878D82A}">
                    <a16:rowId xmlns:a16="http://schemas.microsoft.com/office/drawing/2014/main" val="3661802907"/>
                  </a:ext>
                </a:extLst>
              </a:tr>
              <a:tr h="294097">
                <a:tc>
                  <a:txBody>
                    <a:bodyPr/>
                    <a:lstStyle/>
                    <a:p>
                      <a:pPr rtl="0" fontAlgn="t">
                        <a:buNone/>
                      </a:pPr>
                      <a:r>
                        <a:rPr lang="uk-UA" sz="1400" b="0" u="none" strike="noStrike" noProof="1">
                          <a:solidFill>
                            <a:srgbClr val="000000"/>
                          </a:solidFill>
                          <a:effectLst/>
                        </a:rPr>
                        <a:t>Виявлення шахрайства у ланцюгу постачання</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Аномалії</a:t>
                      </a:r>
                      <a:r>
                        <a:rPr lang="uk-UA" sz="1400" b="0" u="none" strike="noStrike" noProof="1">
                          <a:solidFill>
                            <a:srgbClr val="000000"/>
                          </a:solidFill>
                          <a:effectLst/>
                        </a:rPr>
                        <a:t>: виявлення шахрайських дій у ланцюгах постачання та закупівель</a:t>
                      </a:r>
                      <a:endParaRPr lang="uk-UA" sz="1400" noProof="1">
                        <a:effectLst/>
                      </a:endParaRPr>
                    </a:p>
                  </a:txBody>
                  <a:tcPr marL="29739" marR="29739" marT="29739" marB="29739"/>
                </a:tc>
                <a:extLst>
                  <a:ext uri="{0D108BD9-81ED-4DB2-BD59-A6C34878D82A}">
                    <a16:rowId xmlns:a16="http://schemas.microsoft.com/office/drawing/2014/main" val="2421819888"/>
                  </a:ext>
                </a:extLst>
              </a:tr>
              <a:tr h="294097">
                <a:tc>
                  <a:txBody>
                    <a:bodyPr/>
                    <a:lstStyle/>
                    <a:p>
                      <a:pPr rtl="0" fontAlgn="t">
                        <a:buNone/>
                      </a:pPr>
                      <a:r>
                        <a:rPr lang="uk-UA" sz="1400" b="0" u="none" strike="noStrike" noProof="1">
                          <a:solidFill>
                            <a:srgbClr val="000000"/>
                          </a:solidFill>
                          <a:effectLst/>
                        </a:rPr>
                        <a:t>Виявлення аномалій у даних з сенсорів</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Аномалії</a:t>
                      </a:r>
                      <a:r>
                        <a:rPr lang="uk-UA" sz="1400" b="0" u="none" strike="noStrike" noProof="1">
                          <a:solidFill>
                            <a:srgbClr val="000000"/>
                          </a:solidFill>
                          <a:effectLst/>
                        </a:rPr>
                        <a:t>: ідентифікація аномалій у даних про ґрунт, погоду чи інші аграрні фактори</a:t>
                      </a:r>
                      <a:endParaRPr lang="uk-UA" sz="1400" noProof="1">
                        <a:effectLst/>
                      </a:endParaRPr>
                    </a:p>
                  </a:txBody>
                  <a:tcPr marL="29739" marR="29739" marT="29739" marB="29739"/>
                </a:tc>
                <a:extLst>
                  <a:ext uri="{0D108BD9-81ED-4DB2-BD59-A6C34878D82A}">
                    <a16:rowId xmlns:a16="http://schemas.microsoft.com/office/drawing/2014/main" val="952424134"/>
                  </a:ext>
                </a:extLst>
              </a:tr>
              <a:tr h="294097">
                <a:tc>
                  <a:txBody>
                    <a:bodyPr/>
                    <a:lstStyle/>
                    <a:p>
                      <a:pPr rtl="0" fontAlgn="t">
                        <a:buNone/>
                      </a:pPr>
                      <a:r>
                        <a:rPr lang="uk-UA" sz="1400" b="0" u="none" strike="noStrike" noProof="1">
                          <a:solidFill>
                            <a:srgbClr val="000000"/>
                          </a:solidFill>
                          <a:effectLst/>
                        </a:rPr>
                        <a:t>Прогнозне обслуговування техніки</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Прогнозне моделювання</a:t>
                      </a:r>
                      <a:r>
                        <a:rPr lang="uk-UA" sz="1400" b="0" u="none" strike="noStrike" noProof="1">
                          <a:solidFill>
                            <a:srgbClr val="000000"/>
                          </a:solidFill>
                          <a:effectLst/>
                        </a:rPr>
                        <a:t>: передбачення відмов обладнання для своєчасного ремонту</a:t>
                      </a:r>
                      <a:endParaRPr lang="uk-UA" sz="1400" noProof="1">
                        <a:effectLst/>
                      </a:endParaRPr>
                    </a:p>
                  </a:txBody>
                  <a:tcPr marL="29739" marR="29739" marT="29739" marB="29739"/>
                </a:tc>
                <a:extLst>
                  <a:ext uri="{0D108BD9-81ED-4DB2-BD59-A6C34878D82A}">
                    <a16:rowId xmlns:a16="http://schemas.microsoft.com/office/drawing/2014/main" val="1819444810"/>
                  </a:ext>
                </a:extLst>
              </a:tr>
              <a:tr h="294097">
                <a:tc>
                  <a:txBody>
                    <a:bodyPr/>
                    <a:lstStyle/>
                    <a:p>
                      <a:pPr rtl="0" fontAlgn="t">
                        <a:buNone/>
                      </a:pPr>
                      <a:r>
                        <a:rPr lang="uk-UA" sz="1400" b="0" u="none" strike="noStrike" noProof="1">
                          <a:solidFill>
                            <a:srgbClr val="000000"/>
                          </a:solidFill>
                          <a:effectLst/>
                        </a:rPr>
                        <a:t>Сегментація земельних ділянок</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Кластеризація</a:t>
                      </a:r>
                      <a:r>
                        <a:rPr lang="uk-UA" sz="1400" b="0" u="none" strike="noStrike" noProof="1">
                          <a:solidFill>
                            <a:srgbClr val="000000"/>
                          </a:solidFill>
                          <a:effectLst/>
                        </a:rPr>
                        <a:t>: поділ полів на сегменти з подібними характеристиками для оптимізації догляду</a:t>
                      </a:r>
                      <a:endParaRPr lang="uk-UA" sz="1400" noProof="1">
                        <a:effectLst/>
                      </a:endParaRPr>
                    </a:p>
                  </a:txBody>
                  <a:tcPr marL="29739" marR="29739" marT="29739" marB="29739"/>
                </a:tc>
                <a:extLst>
                  <a:ext uri="{0D108BD9-81ED-4DB2-BD59-A6C34878D82A}">
                    <a16:rowId xmlns:a16="http://schemas.microsoft.com/office/drawing/2014/main" val="3837296749"/>
                  </a:ext>
                </a:extLst>
              </a:tr>
              <a:tr h="291114">
                <a:tc>
                  <a:txBody>
                    <a:bodyPr/>
                    <a:lstStyle/>
                    <a:p>
                      <a:pPr rtl="0" fontAlgn="t">
                        <a:buNone/>
                      </a:pPr>
                      <a:r>
                        <a:rPr lang="uk-UA" sz="1400" b="1" u="none" strike="noStrike" noProof="1">
                          <a:solidFill>
                            <a:srgbClr val="000000"/>
                          </a:solidFill>
                          <a:effectLst/>
                        </a:rPr>
                        <a:t>Виявлення об'єктів на полях</a:t>
                      </a:r>
                      <a:endParaRPr lang="uk-UA" sz="1400" b="1" noProof="1">
                        <a:effectLst/>
                      </a:endParaRPr>
                    </a:p>
                  </a:txBody>
                  <a:tcPr marL="29739" marR="29739" marT="29739" marB="29739"/>
                </a:tc>
                <a:tc>
                  <a:txBody>
                    <a:bodyPr/>
                    <a:lstStyle/>
                    <a:p>
                      <a:pPr rtl="0" fontAlgn="t">
                        <a:buNone/>
                      </a:pPr>
                      <a:r>
                        <a:rPr lang="uk-UA" sz="1400" b="1" u="none" strike="noStrike" noProof="1">
                          <a:solidFill>
                            <a:srgbClr val="000000"/>
                          </a:solidFill>
                          <a:effectLst/>
                        </a:rPr>
                        <a:t>Комп'ютерний зір</a:t>
                      </a:r>
                      <a:r>
                        <a:rPr lang="uk-UA" sz="1400" b="0" u="none" strike="noStrike" noProof="1">
                          <a:solidFill>
                            <a:srgbClr val="000000"/>
                          </a:solidFill>
                          <a:effectLst/>
                        </a:rPr>
                        <a:t>: розпізнавання об'єктів на полях </a:t>
                      </a:r>
                      <a:r>
                        <a:rPr lang="en-US" sz="1400" b="0" u="none" strike="noStrike" noProof="1">
                          <a:solidFill>
                            <a:srgbClr val="000000"/>
                          </a:solidFill>
                          <a:effectLst/>
                        </a:rPr>
                        <a:t>/</a:t>
                      </a:r>
                      <a:r>
                        <a:rPr lang="uk-UA" sz="1400" b="0" u="none" strike="noStrike" noProof="1">
                          <a:solidFill>
                            <a:srgbClr val="000000"/>
                          </a:solidFill>
                          <a:effectLst/>
                        </a:rPr>
                        <a:t> в теплицях, наприклад, для ідентифікації шкідників</a:t>
                      </a:r>
                      <a:endParaRPr lang="uk-UA" sz="1400" noProof="1">
                        <a:effectLst/>
                      </a:endParaRPr>
                    </a:p>
                  </a:txBody>
                  <a:tcPr marL="29739" marR="29739" marT="29739" marB="29739"/>
                </a:tc>
                <a:extLst>
                  <a:ext uri="{0D108BD9-81ED-4DB2-BD59-A6C34878D82A}">
                    <a16:rowId xmlns:a16="http://schemas.microsoft.com/office/drawing/2014/main" val="2578135030"/>
                  </a:ext>
                </a:extLst>
              </a:tr>
              <a:tr h="294097">
                <a:tc>
                  <a:txBody>
                    <a:bodyPr/>
                    <a:lstStyle/>
                    <a:p>
                      <a:pPr rtl="0" fontAlgn="t">
                        <a:buNone/>
                      </a:pPr>
                      <a:r>
                        <a:rPr lang="uk-UA" sz="1400" b="0" u="none" strike="noStrike" noProof="1">
                          <a:solidFill>
                            <a:srgbClr val="000000"/>
                          </a:solidFill>
                          <a:effectLst/>
                        </a:rPr>
                        <a:t>Класифікація якості врожаю</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Комп'ютерний зір</a:t>
                      </a:r>
                      <a:r>
                        <a:rPr lang="uk-UA" sz="1400" b="0" u="none" strike="noStrike" noProof="1">
                          <a:solidFill>
                            <a:srgbClr val="000000"/>
                          </a:solidFill>
                          <a:effectLst/>
                        </a:rPr>
                        <a:t>: класифікація за якістю зерна, фруктів або овочів</a:t>
                      </a:r>
                      <a:endParaRPr lang="uk-UA" sz="1400" noProof="1">
                        <a:effectLst/>
                      </a:endParaRPr>
                    </a:p>
                  </a:txBody>
                  <a:tcPr marL="29739" marR="29739" marT="29739" marB="29739"/>
                </a:tc>
                <a:extLst>
                  <a:ext uri="{0D108BD9-81ED-4DB2-BD59-A6C34878D82A}">
                    <a16:rowId xmlns:a16="http://schemas.microsoft.com/office/drawing/2014/main" val="3192741802"/>
                  </a:ext>
                </a:extLst>
              </a:tr>
              <a:tr h="294097">
                <a:tc>
                  <a:txBody>
                    <a:bodyPr/>
                    <a:lstStyle/>
                    <a:p>
                      <a:pPr rtl="0" fontAlgn="t">
                        <a:buNone/>
                      </a:pPr>
                      <a:r>
                        <a:rPr lang="uk-UA" sz="1400" b="1" u="none" strike="noStrike" noProof="1">
                          <a:solidFill>
                            <a:srgbClr val="000000"/>
                          </a:solidFill>
                          <a:effectLst/>
                        </a:rPr>
                        <a:t>Аналіз настроїв фермерів та клієнтів</a:t>
                      </a:r>
                      <a:endParaRPr lang="uk-UA" sz="1400" b="1" noProof="1">
                        <a:effectLst/>
                      </a:endParaRPr>
                    </a:p>
                  </a:txBody>
                  <a:tcPr marL="29739" marR="29739" marT="29739" marB="29739"/>
                </a:tc>
                <a:tc>
                  <a:txBody>
                    <a:bodyPr/>
                    <a:lstStyle/>
                    <a:p>
                      <a:pPr rtl="0" fontAlgn="t">
                        <a:buNone/>
                      </a:pPr>
                      <a:r>
                        <a:rPr lang="uk-UA" sz="1400" b="1" u="none" strike="noStrike" noProof="1">
                          <a:solidFill>
                            <a:srgbClr val="000000"/>
                          </a:solidFill>
                          <a:effectLst/>
                        </a:rPr>
                        <a:t>Обробка природної мови</a:t>
                      </a:r>
                      <a:r>
                        <a:rPr lang="uk-UA" sz="1400" b="0" u="none" strike="noStrike" noProof="1">
                          <a:solidFill>
                            <a:srgbClr val="000000"/>
                          </a:solidFill>
                          <a:effectLst/>
                        </a:rPr>
                        <a:t>: аналіз настроїв у текстових відгуках або соцмережах щодо агропродукції</a:t>
                      </a:r>
                      <a:endParaRPr lang="uk-UA" sz="1400" noProof="1">
                        <a:effectLst/>
                      </a:endParaRPr>
                    </a:p>
                  </a:txBody>
                  <a:tcPr marL="29739" marR="29739" marT="29739" marB="29739"/>
                </a:tc>
                <a:extLst>
                  <a:ext uri="{0D108BD9-81ED-4DB2-BD59-A6C34878D82A}">
                    <a16:rowId xmlns:a16="http://schemas.microsoft.com/office/drawing/2014/main" val="1670178340"/>
                  </a:ext>
                </a:extLst>
              </a:tr>
              <a:tr h="294097">
                <a:tc>
                  <a:txBody>
                    <a:bodyPr/>
                    <a:lstStyle/>
                    <a:p>
                      <a:pPr rtl="0" fontAlgn="t">
                        <a:buNone/>
                      </a:pPr>
                      <a:r>
                        <a:rPr lang="uk-UA" sz="1400" b="0" u="none" strike="noStrike" noProof="1">
                          <a:solidFill>
                            <a:srgbClr val="000000"/>
                          </a:solidFill>
                          <a:effectLst/>
                        </a:rPr>
                        <a:t>Розпізнавання голосових команд</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Глибоке навчання</a:t>
                      </a:r>
                      <a:r>
                        <a:rPr lang="uk-UA" sz="1400" b="0" u="none" strike="noStrike" noProof="1">
                          <a:solidFill>
                            <a:srgbClr val="000000"/>
                          </a:solidFill>
                          <a:effectLst/>
                        </a:rPr>
                        <a:t>: конвертація голосових команд у текст для автоматизації записів у полі</a:t>
                      </a:r>
                      <a:endParaRPr lang="uk-UA" sz="1400" noProof="1">
                        <a:effectLst/>
                      </a:endParaRPr>
                    </a:p>
                  </a:txBody>
                  <a:tcPr marL="29739" marR="29739" marT="29739" marB="29739"/>
                </a:tc>
                <a:extLst>
                  <a:ext uri="{0D108BD9-81ED-4DB2-BD59-A6C34878D82A}">
                    <a16:rowId xmlns:a16="http://schemas.microsoft.com/office/drawing/2014/main" val="1154696751"/>
                  </a:ext>
                </a:extLst>
              </a:tr>
              <a:tr h="294097">
                <a:tc>
                  <a:txBody>
                    <a:bodyPr/>
                    <a:lstStyle/>
                    <a:p>
                      <a:pPr rtl="0" fontAlgn="t">
                        <a:buNone/>
                      </a:pPr>
                      <a:r>
                        <a:rPr lang="uk-UA" sz="1400" b="0" u="none" strike="noStrike" noProof="1">
                          <a:solidFill>
                            <a:srgbClr val="000000"/>
                          </a:solidFill>
                          <a:effectLst/>
                        </a:rPr>
                        <a:t>Рекомендаційні системи для вибору культур</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Колаборативна фільтрація</a:t>
                      </a:r>
                      <a:r>
                        <a:rPr lang="uk-UA" sz="1400" b="0" u="none" strike="noStrike" noProof="1">
                          <a:solidFill>
                            <a:srgbClr val="000000"/>
                          </a:solidFill>
                          <a:effectLst/>
                        </a:rPr>
                        <a:t>: рекомендації щодо вибору культур або технік на основі схожих господарств</a:t>
                      </a:r>
                      <a:endParaRPr lang="uk-UA" sz="1400" noProof="1">
                        <a:effectLst/>
                      </a:endParaRPr>
                    </a:p>
                  </a:txBody>
                  <a:tcPr marL="29739" marR="29739" marT="29739" marB="29739"/>
                </a:tc>
                <a:extLst>
                  <a:ext uri="{0D108BD9-81ED-4DB2-BD59-A6C34878D82A}">
                    <a16:rowId xmlns:a16="http://schemas.microsoft.com/office/drawing/2014/main" val="2237060815"/>
                  </a:ext>
                </a:extLst>
              </a:tr>
              <a:tr h="294097">
                <a:tc>
                  <a:txBody>
                    <a:bodyPr/>
                    <a:lstStyle/>
                    <a:p>
                      <a:pPr rtl="0" fontAlgn="t">
                        <a:buNone/>
                      </a:pPr>
                      <a:r>
                        <a:rPr lang="uk-UA" sz="1400" b="0" u="none" strike="noStrike" noProof="1">
                          <a:solidFill>
                            <a:srgbClr val="000000"/>
                          </a:solidFill>
                          <a:effectLst/>
                        </a:rPr>
                        <a:t>Персоналізоване землеробство</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Генетичні алгоритми</a:t>
                      </a:r>
                      <a:r>
                        <a:rPr lang="uk-UA" sz="1400" b="0" u="none" strike="noStrike" noProof="1">
                          <a:solidFill>
                            <a:srgbClr val="000000"/>
                          </a:solidFill>
                          <a:effectLst/>
                        </a:rPr>
                        <a:t>: індивідуалізація догляду за рослинами на основі генетичних даних культур</a:t>
                      </a:r>
                      <a:endParaRPr lang="uk-UA" sz="1400" noProof="1">
                        <a:effectLst/>
                      </a:endParaRPr>
                    </a:p>
                  </a:txBody>
                  <a:tcPr marL="29739" marR="29739" marT="29739" marB="29739"/>
                </a:tc>
                <a:extLst>
                  <a:ext uri="{0D108BD9-81ED-4DB2-BD59-A6C34878D82A}">
                    <a16:rowId xmlns:a16="http://schemas.microsoft.com/office/drawing/2014/main" val="499250026"/>
                  </a:ext>
                </a:extLst>
              </a:tr>
              <a:tr h="294097">
                <a:tc>
                  <a:txBody>
                    <a:bodyPr/>
                    <a:lstStyle/>
                    <a:p>
                      <a:pPr rtl="0" fontAlgn="t">
                        <a:buNone/>
                      </a:pPr>
                      <a:r>
                        <a:rPr lang="uk-UA" sz="1400" b="0" u="none" strike="noStrike" noProof="1">
                          <a:solidFill>
                            <a:srgbClr val="000000"/>
                          </a:solidFill>
                          <a:effectLst/>
                        </a:rPr>
                        <a:t>Переклад аграрних звітів та рекомендацій</a:t>
                      </a:r>
                      <a:endParaRPr lang="uk-UA" sz="1400" noProof="1">
                        <a:effectLst/>
                      </a:endParaRPr>
                    </a:p>
                  </a:txBody>
                  <a:tcPr marL="29739" marR="29739" marT="29739" marB="29739"/>
                </a:tc>
                <a:tc>
                  <a:txBody>
                    <a:bodyPr/>
                    <a:lstStyle/>
                    <a:p>
                      <a:pPr rtl="0" fontAlgn="t">
                        <a:buNone/>
                      </a:pPr>
                      <a:r>
                        <a:rPr lang="uk-UA" sz="1400" b="1" u="none" strike="noStrike" noProof="1">
                          <a:solidFill>
                            <a:srgbClr val="000000"/>
                          </a:solidFill>
                          <a:effectLst/>
                        </a:rPr>
                        <a:t>Моделі послідовностей</a:t>
                      </a:r>
                      <a:r>
                        <a:rPr lang="uk-UA" sz="1400" b="0" u="none" strike="noStrike" noProof="1">
                          <a:solidFill>
                            <a:srgbClr val="000000"/>
                          </a:solidFill>
                          <a:effectLst/>
                        </a:rPr>
                        <a:t>: автоматизований переклад аграрних документів або інструкцій між мовами</a:t>
                      </a:r>
                      <a:endParaRPr lang="uk-UA" sz="1400" noProof="1">
                        <a:effectLst/>
                      </a:endParaRPr>
                    </a:p>
                  </a:txBody>
                  <a:tcPr marL="29739" marR="29739" marT="29739" marB="29739"/>
                </a:tc>
                <a:extLst>
                  <a:ext uri="{0D108BD9-81ED-4DB2-BD59-A6C34878D82A}">
                    <a16:rowId xmlns:a16="http://schemas.microsoft.com/office/drawing/2014/main" val="316509559"/>
                  </a:ext>
                </a:extLst>
              </a:tr>
            </a:tbl>
          </a:graphicData>
        </a:graphic>
      </p:graphicFrame>
    </p:spTree>
    <p:extLst>
      <p:ext uri="{BB962C8B-B14F-4D97-AF65-F5344CB8AC3E}">
        <p14:creationId xmlns:p14="http://schemas.microsoft.com/office/powerpoint/2010/main" val="392722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33D6F-689E-CC8B-8D75-39B8647CFFF2}"/>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A543F45C-34B8-319E-8E94-F0E113568D90}"/>
              </a:ext>
            </a:extLst>
          </p:cNvPr>
          <p:cNvSpPr>
            <a:spLocks noGrp="1"/>
          </p:cNvSpPr>
          <p:nvPr>
            <p:ph type="title"/>
          </p:nvPr>
        </p:nvSpPr>
        <p:spPr/>
        <p:txBody>
          <a:bodyPr>
            <a:noAutofit/>
          </a:bodyPr>
          <a:lstStyle/>
          <a:p>
            <a:pPr algn="ctr"/>
            <a:r>
              <a:rPr lang="uk-UA" dirty="0"/>
              <a:t>Проблеми використання </a:t>
            </a:r>
            <a:r>
              <a:rPr lang="en-US" dirty="0"/>
              <a:t>ML </a:t>
            </a:r>
            <a:r>
              <a:rPr lang="uk-UA" dirty="0"/>
              <a:t>в агробізнесі</a:t>
            </a:r>
            <a:br>
              <a:rPr lang="en-US" dirty="0"/>
            </a:br>
            <a:endParaRPr lang="ru-UA" dirty="0"/>
          </a:p>
        </p:txBody>
      </p:sp>
      <p:sp>
        <p:nvSpPr>
          <p:cNvPr id="5" name="TextBox 4">
            <a:extLst>
              <a:ext uri="{FF2B5EF4-FFF2-40B4-BE49-F238E27FC236}">
                <a16:creationId xmlns:a16="http://schemas.microsoft.com/office/drawing/2014/main" id="{CB21987B-CD3F-CCC0-9523-2039423A1DCA}"/>
              </a:ext>
            </a:extLst>
          </p:cNvPr>
          <p:cNvSpPr txBox="1"/>
          <p:nvPr/>
        </p:nvSpPr>
        <p:spPr>
          <a:xfrm>
            <a:off x="2025855" y="1539651"/>
            <a:ext cx="7418970" cy="461665"/>
          </a:xfrm>
          <a:prstGeom prst="rect">
            <a:avLst/>
          </a:prstGeom>
          <a:noFill/>
        </p:spPr>
        <p:txBody>
          <a:bodyPr wrap="square">
            <a:spAutoFit/>
          </a:bodyPr>
          <a:lstStyle/>
          <a:p>
            <a:r>
              <a:rPr lang="uk-UA" sz="2400" b="1" i="0" u="none" strike="noStrike" noProof="0" dirty="0">
                <a:solidFill>
                  <a:srgbClr val="0166B3"/>
                </a:solidFill>
                <a:effectLst/>
                <a:latin typeface="Times New Roman" panose="02020603050405020304" pitchFamily="18" charset="0"/>
              </a:rPr>
              <a:t>Недостатність та низька якість даних</a:t>
            </a:r>
            <a:endParaRPr lang="uk-UA" sz="2400" noProof="0" dirty="0">
              <a:solidFill>
                <a:srgbClr val="0166B3"/>
              </a:solidFill>
            </a:endParaRPr>
          </a:p>
        </p:txBody>
      </p:sp>
      <p:sp>
        <p:nvSpPr>
          <p:cNvPr id="7" name="TextBox 6">
            <a:extLst>
              <a:ext uri="{FF2B5EF4-FFF2-40B4-BE49-F238E27FC236}">
                <a16:creationId xmlns:a16="http://schemas.microsoft.com/office/drawing/2014/main" id="{2AB05FF8-6BA3-EEE7-3DE4-E64E385B3A10}"/>
              </a:ext>
            </a:extLst>
          </p:cNvPr>
          <p:cNvSpPr txBox="1"/>
          <p:nvPr/>
        </p:nvSpPr>
        <p:spPr>
          <a:xfrm>
            <a:off x="2022048" y="2751457"/>
            <a:ext cx="8093422" cy="461665"/>
          </a:xfrm>
          <a:prstGeom prst="rect">
            <a:avLst/>
          </a:prstGeom>
          <a:noFill/>
        </p:spPr>
        <p:txBody>
          <a:bodyPr wrap="square">
            <a:spAutoFit/>
          </a:bodyPr>
          <a:lstStyle/>
          <a:p>
            <a:r>
              <a:rPr lang="uk-UA" sz="2400" b="1" i="0" u="none" strike="noStrike" noProof="0" dirty="0">
                <a:solidFill>
                  <a:srgbClr val="0166B3"/>
                </a:solidFill>
                <a:effectLst/>
                <a:latin typeface="Times New Roman" panose="02020603050405020304" pitchFamily="18" charset="0"/>
              </a:rPr>
              <a:t>Непослідовність та нерівномірність даних</a:t>
            </a:r>
            <a:endParaRPr lang="uk-UA" sz="2800" noProof="0" dirty="0">
              <a:solidFill>
                <a:srgbClr val="0166B3"/>
              </a:solidFill>
            </a:endParaRPr>
          </a:p>
        </p:txBody>
      </p:sp>
      <p:sp>
        <p:nvSpPr>
          <p:cNvPr id="9" name="TextBox 8">
            <a:extLst>
              <a:ext uri="{FF2B5EF4-FFF2-40B4-BE49-F238E27FC236}">
                <a16:creationId xmlns:a16="http://schemas.microsoft.com/office/drawing/2014/main" id="{35DA940C-556F-3BCF-4F69-21B6E65E3EBF}"/>
              </a:ext>
            </a:extLst>
          </p:cNvPr>
          <p:cNvSpPr txBox="1"/>
          <p:nvPr/>
        </p:nvSpPr>
        <p:spPr>
          <a:xfrm>
            <a:off x="2022048" y="3963262"/>
            <a:ext cx="6178522" cy="830997"/>
          </a:xfrm>
          <a:prstGeom prst="rect">
            <a:avLst/>
          </a:prstGeom>
          <a:noFill/>
        </p:spPr>
        <p:txBody>
          <a:bodyPr wrap="square">
            <a:spAutoFit/>
          </a:bodyPr>
          <a:lstStyle/>
          <a:p>
            <a:r>
              <a:rPr lang="uk-UA" sz="2400" b="1" i="0" u="none" strike="noStrike" noProof="0" dirty="0">
                <a:solidFill>
                  <a:srgbClr val="0166B3"/>
                </a:solidFill>
                <a:effectLst/>
                <a:latin typeface="Times New Roman" panose="02020603050405020304" pitchFamily="18" charset="0"/>
              </a:rPr>
              <a:t>Технологічний бар’єр та витрати на впровадження</a:t>
            </a:r>
            <a:endParaRPr lang="uk-UA" sz="2400" noProof="0" dirty="0">
              <a:solidFill>
                <a:srgbClr val="0166B3"/>
              </a:solidFill>
            </a:endParaRPr>
          </a:p>
        </p:txBody>
      </p:sp>
      <p:sp>
        <p:nvSpPr>
          <p:cNvPr id="11" name="TextBox 10">
            <a:extLst>
              <a:ext uri="{FF2B5EF4-FFF2-40B4-BE49-F238E27FC236}">
                <a16:creationId xmlns:a16="http://schemas.microsoft.com/office/drawing/2014/main" id="{652E69DF-5D89-077D-EE7B-1C2AB084636B}"/>
              </a:ext>
            </a:extLst>
          </p:cNvPr>
          <p:cNvSpPr txBox="1"/>
          <p:nvPr/>
        </p:nvSpPr>
        <p:spPr>
          <a:xfrm>
            <a:off x="2022048" y="5318349"/>
            <a:ext cx="6178522" cy="830997"/>
          </a:xfrm>
          <a:prstGeom prst="rect">
            <a:avLst/>
          </a:prstGeom>
          <a:noFill/>
        </p:spPr>
        <p:txBody>
          <a:bodyPr wrap="square">
            <a:spAutoFit/>
          </a:bodyPr>
          <a:lstStyle/>
          <a:p>
            <a:r>
              <a:rPr lang="uk-UA" sz="2400" b="1" i="0" u="none" strike="noStrike" noProof="0" dirty="0">
                <a:solidFill>
                  <a:srgbClr val="0166B3"/>
                </a:solidFill>
                <a:effectLst/>
                <a:latin typeface="Times New Roman" panose="02020603050405020304" pitchFamily="18" charset="0"/>
              </a:rPr>
              <a:t>Проблема адаптації </a:t>
            </a:r>
            <a:r>
              <a:rPr lang="en-US" sz="2400" b="1" i="0" u="none" strike="noStrike" noProof="0" dirty="0">
                <a:solidFill>
                  <a:srgbClr val="0166B3"/>
                </a:solidFill>
                <a:effectLst/>
                <a:latin typeface="Times New Roman" panose="02020603050405020304" pitchFamily="18" charset="0"/>
              </a:rPr>
              <a:t>ML-</a:t>
            </a:r>
            <a:r>
              <a:rPr lang="uk-UA" sz="2400" b="1" i="0" u="none" strike="noStrike" noProof="0" dirty="0">
                <a:solidFill>
                  <a:srgbClr val="0166B3"/>
                </a:solidFill>
                <a:effectLst/>
                <a:latin typeface="Times New Roman" panose="02020603050405020304" pitchFamily="18" charset="0"/>
              </a:rPr>
              <a:t>рішення до мінливих умов</a:t>
            </a:r>
            <a:endParaRPr lang="uk-UA" sz="2400" noProof="0" dirty="0">
              <a:solidFill>
                <a:srgbClr val="0166B3"/>
              </a:solidFill>
            </a:endParaRPr>
          </a:p>
        </p:txBody>
      </p:sp>
      <p:pic>
        <p:nvPicPr>
          <p:cNvPr id="12" name="Google Shape;318;p18" descr="Green check mark icon tick symbol Royalty Free Vector Image">
            <a:extLst>
              <a:ext uri="{FF2B5EF4-FFF2-40B4-BE49-F238E27FC236}">
                <a16:creationId xmlns:a16="http://schemas.microsoft.com/office/drawing/2014/main" id="{E844B63A-F097-F9DE-0AFF-B352FFABA097}"/>
              </a:ext>
            </a:extLst>
          </p:cNvPr>
          <p:cNvPicPr preferRelativeResize="0"/>
          <p:nvPr/>
        </p:nvPicPr>
        <p:blipFill rotWithShape="1">
          <a:blip r:embed="rId3">
            <a:alphaModFix/>
          </a:blip>
          <a:srcRect l="14000" t="10575" r="11028" b="19922"/>
          <a:stretch/>
        </p:blipFill>
        <p:spPr>
          <a:xfrm>
            <a:off x="811801" y="1415670"/>
            <a:ext cx="647283" cy="648072"/>
          </a:xfrm>
          <a:prstGeom prst="rect">
            <a:avLst/>
          </a:prstGeom>
          <a:noFill/>
          <a:ln>
            <a:noFill/>
          </a:ln>
        </p:spPr>
      </p:pic>
      <p:pic>
        <p:nvPicPr>
          <p:cNvPr id="13" name="Google Shape;318;p18" descr="Green check mark icon tick symbol Royalty Free Vector Image">
            <a:extLst>
              <a:ext uri="{FF2B5EF4-FFF2-40B4-BE49-F238E27FC236}">
                <a16:creationId xmlns:a16="http://schemas.microsoft.com/office/drawing/2014/main" id="{F5364F5E-8270-4085-EABF-400461B89A67}"/>
              </a:ext>
            </a:extLst>
          </p:cNvPr>
          <p:cNvPicPr preferRelativeResize="0"/>
          <p:nvPr/>
        </p:nvPicPr>
        <p:blipFill rotWithShape="1">
          <a:blip r:embed="rId3">
            <a:alphaModFix/>
          </a:blip>
          <a:srcRect l="14000" t="10575" r="11028" b="19922"/>
          <a:stretch/>
        </p:blipFill>
        <p:spPr>
          <a:xfrm>
            <a:off x="811800" y="2658253"/>
            <a:ext cx="647283" cy="648072"/>
          </a:xfrm>
          <a:prstGeom prst="rect">
            <a:avLst/>
          </a:prstGeom>
          <a:noFill/>
          <a:ln>
            <a:noFill/>
          </a:ln>
        </p:spPr>
      </p:pic>
      <p:pic>
        <p:nvPicPr>
          <p:cNvPr id="15" name="Google Shape;318;p18" descr="Green check mark icon tick symbol Royalty Free Vector Image">
            <a:extLst>
              <a:ext uri="{FF2B5EF4-FFF2-40B4-BE49-F238E27FC236}">
                <a16:creationId xmlns:a16="http://schemas.microsoft.com/office/drawing/2014/main" id="{E1D5179C-3F53-077A-820F-9592AA2D3707}"/>
              </a:ext>
            </a:extLst>
          </p:cNvPr>
          <p:cNvPicPr preferRelativeResize="0"/>
          <p:nvPr/>
        </p:nvPicPr>
        <p:blipFill rotWithShape="1">
          <a:blip r:embed="rId3">
            <a:alphaModFix/>
          </a:blip>
          <a:srcRect l="14000" t="10575" r="11028" b="19922"/>
          <a:stretch/>
        </p:blipFill>
        <p:spPr>
          <a:xfrm>
            <a:off x="807994" y="3948605"/>
            <a:ext cx="647283" cy="648072"/>
          </a:xfrm>
          <a:prstGeom prst="rect">
            <a:avLst/>
          </a:prstGeom>
          <a:noFill/>
          <a:ln>
            <a:noFill/>
          </a:ln>
        </p:spPr>
      </p:pic>
      <p:pic>
        <p:nvPicPr>
          <p:cNvPr id="16" name="Google Shape;318;p18" descr="Green check mark icon tick symbol Royalty Free Vector Image">
            <a:extLst>
              <a:ext uri="{FF2B5EF4-FFF2-40B4-BE49-F238E27FC236}">
                <a16:creationId xmlns:a16="http://schemas.microsoft.com/office/drawing/2014/main" id="{B894E3C8-35F3-F587-0902-7B6DF480B30B}"/>
              </a:ext>
            </a:extLst>
          </p:cNvPr>
          <p:cNvPicPr preferRelativeResize="0"/>
          <p:nvPr/>
        </p:nvPicPr>
        <p:blipFill rotWithShape="1">
          <a:blip r:embed="rId3">
            <a:alphaModFix/>
          </a:blip>
          <a:srcRect l="14000" t="10575" r="11028" b="19922"/>
          <a:stretch/>
        </p:blipFill>
        <p:spPr>
          <a:xfrm>
            <a:off x="807994" y="5273934"/>
            <a:ext cx="647283" cy="648072"/>
          </a:xfrm>
          <a:prstGeom prst="rect">
            <a:avLst/>
          </a:prstGeom>
          <a:noFill/>
          <a:ln>
            <a:noFill/>
          </a:ln>
        </p:spPr>
      </p:pic>
      <p:sp>
        <p:nvSpPr>
          <p:cNvPr id="10" name="TextBox 9">
            <a:extLst>
              <a:ext uri="{FF2B5EF4-FFF2-40B4-BE49-F238E27FC236}">
                <a16:creationId xmlns:a16="http://schemas.microsoft.com/office/drawing/2014/main" id="{9A658E24-9884-8459-679C-A48908E6001A}"/>
              </a:ext>
            </a:extLst>
          </p:cNvPr>
          <p:cNvSpPr txBox="1"/>
          <p:nvPr/>
        </p:nvSpPr>
        <p:spPr>
          <a:xfrm>
            <a:off x="8490857" y="1570428"/>
            <a:ext cx="3410857" cy="4708981"/>
          </a:xfrm>
          <a:prstGeom prst="rect">
            <a:avLst/>
          </a:prstGeom>
          <a:solidFill>
            <a:schemeClr val="bg2"/>
          </a:solidFill>
        </p:spPr>
        <p:txBody>
          <a:bodyPr wrap="square">
            <a:spAutoFit/>
          </a:bodyPr>
          <a:lstStyle/>
          <a:p>
            <a:r>
              <a:rPr lang="uk-UA" sz="2000" noProof="0" dirty="0">
                <a:solidFill>
                  <a:srgbClr val="0166B3"/>
                </a:solidFill>
              </a:rPr>
              <a:t>Дані — нова «нафта»: джерело вартості для бізнесу, освіти й науки.</a:t>
            </a:r>
          </a:p>
          <a:p>
            <a:endParaRPr lang="uk-UA" sz="2000" b="0" i="0" dirty="0">
              <a:solidFill>
                <a:srgbClr val="0166B3"/>
              </a:solidFill>
              <a:effectLst/>
            </a:endParaRPr>
          </a:p>
          <a:p>
            <a:r>
              <a:rPr lang="uk-UA" sz="2000" dirty="0">
                <a:solidFill>
                  <a:srgbClr val="0166B3"/>
                </a:solidFill>
                <a:latin typeface="Inter"/>
              </a:rPr>
              <a:t>Помилки в даних призводять до неточних прогнозів</a:t>
            </a:r>
          </a:p>
          <a:p>
            <a:endParaRPr lang="uk-UA" sz="2000" b="0" i="0" dirty="0">
              <a:solidFill>
                <a:srgbClr val="0166B3"/>
              </a:solidFill>
              <a:effectLst/>
            </a:endParaRPr>
          </a:p>
          <a:p>
            <a:r>
              <a:rPr lang="cs-CZ" sz="2000" b="0" i="0" dirty="0">
                <a:solidFill>
                  <a:srgbClr val="0166B3"/>
                </a:solidFill>
                <a:effectLst/>
              </a:rPr>
              <a:t>“Garbage in, garbage out” </a:t>
            </a:r>
            <a:endParaRPr lang="uk-UA" sz="2000" b="0" i="0" dirty="0">
              <a:solidFill>
                <a:srgbClr val="0166B3"/>
              </a:solidFill>
              <a:effectLst/>
            </a:endParaRPr>
          </a:p>
          <a:p>
            <a:endParaRPr lang="uk-UA" sz="2000" dirty="0">
              <a:solidFill>
                <a:srgbClr val="0166B3"/>
              </a:solidFill>
            </a:endParaRPr>
          </a:p>
          <a:p>
            <a:r>
              <a:rPr lang="en-US" sz="2000" dirty="0">
                <a:solidFill>
                  <a:srgbClr val="0166B3"/>
                </a:solidFill>
                <a:latin typeface="Inter"/>
              </a:rPr>
              <a:t>~ </a:t>
            </a:r>
            <a:r>
              <a:rPr lang="uk-UA" sz="2000" dirty="0">
                <a:solidFill>
                  <a:srgbClr val="0166B3"/>
                </a:solidFill>
                <a:latin typeface="Inter"/>
              </a:rPr>
              <a:t>80% часу витрачається на підготовку даних</a:t>
            </a:r>
            <a:endParaRPr lang="ru-UA" sz="2000" dirty="0">
              <a:solidFill>
                <a:srgbClr val="0166B3"/>
              </a:solidFill>
            </a:endParaRPr>
          </a:p>
          <a:p>
            <a:endParaRPr lang="uk-UA" sz="2000" dirty="0">
              <a:solidFill>
                <a:srgbClr val="0166B3"/>
              </a:solidFill>
            </a:endParaRPr>
          </a:p>
          <a:p>
            <a:r>
              <a:rPr lang="uk-UA" sz="2000" noProof="0" dirty="0">
                <a:solidFill>
                  <a:srgbClr val="0166B3"/>
                </a:solidFill>
              </a:rPr>
              <a:t>ML-проєкт – це постійне тестування, навчання та вдосконалення</a:t>
            </a:r>
          </a:p>
        </p:txBody>
      </p:sp>
    </p:spTree>
    <p:extLst>
      <p:ext uri="{BB962C8B-B14F-4D97-AF65-F5344CB8AC3E}">
        <p14:creationId xmlns:p14="http://schemas.microsoft.com/office/powerpoint/2010/main" val="15279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61603-AB3B-F227-800A-CB5D8EA7135B}"/>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380FC8D1-B556-2D70-F71F-6D5362C5D099}"/>
              </a:ext>
            </a:extLst>
          </p:cNvPr>
          <p:cNvSpPr>
            <a:spLocks noGrp="1"/>
          </p:cNvSpPr>
          <p:nvPr>
            <p:ph type="title"/>
          </p:nvPr>
        </p:nvSpPr>
        <p:spPr/>
        <p:txBody>
          <a:bodyPr>
            <a:noAutofit/>
          </a:bodyPr>
          <a:lstStyle/>
          <a:p>
            <a:pPr algn="ctr"/>
            <a:r>
              <a:rPr lang="uk-UA" dirty="0"/>
              <a:t>Поширені завдання з підготовки даних</a:t>
            </a:r>
            <a:endParaRPr lang="ru-UA" dirty="0"/>
          </a:p>
        </p:txBody>
      </p:sp>
      <p:sp>
        <p:nvSpPr>
          <p:cNvPr id="2" name="TextBox 1">
            <a:extLst>
              <a:ext uri="{FF2B5EF4-FFF2-40B4-BE49-F238E27FC236}">
                <a16:creationId xmlns:a16="http://schemas.microsoft.com/office/drawing/2014/main" id="{0BA9F776-C096-DB7B-A307-B327369219C3}"/>
              </a:ext>
            </a:extLst>
          </p:cNvPr>
          <p:cNvSpPr txBox="1"/>
          <p:nvPr/>
        </p:nvSpPr>
        <p:spPr>
          <a:xfrm>
            <a:off x="229928" y="1198485"/>
            <a:ext cx="3047999" cy="5570756"/>
          </a:xfrm>
          <a:prstGeom prst="rect">
            <a:avLst/>
          </a:prstGeom>
          <a:solidFill>
            <a:schemeClr val="bg2"/>
          </a:solidFill>
        </p:spPr>
        <p:txBody>
          <a:bodyPr wrap="square">
            <a:spAutoFit/>
          </a:bodyPr>
          <a:lstStyle>
            <a:defPPr>
              <a:defRPr lang="ru-UA"/>
            </a:defPPr>
            <a:lvl1pPr>
              <a:defRPr sz="2400" b="1" i="0" u="none" strike="noStrike">
                <a:solidFill>
                  <a:srgbClr val="0166B3"/>
                </a:solidFill>
                <a:effectLst/>
                <a:latin typeface="Times New Roman" panose="02020603050405020304" pitchFamily="18" charset="0"/>
              </a:defRPr>
            </a:lvl1pPr>
          </a:lstStyle>
          <a:p>
            <a:pPr>
              <a:spcBef>
                <a:spcPts val="1200"/>
              </a:spcBef>
              <a:spcAft>
                <a:spcPts val="1200"/>
              </a:spcAft>
            </a:pPr>
            <a:r>
              <a:rPr lang="uk-UA" sz="2000" b="1" dirty="0">
                <a:solidFill>
                  <a:srgbClr val="0166B3"/>
                </a:solidFill>
                <a:latin typeface="Times New Roman" panose="02020603050405020304" pitchFamily="18" charset="0"/>
                <a:cs typeface="Times New Roman" panose="02020603050405020304" pitchFamily="18" charset="0"/>
              </a:rPr>
              <a:t>Попередня обробка: </a:t>
            </a:r>
          </a:p>
          <a:p>
            <a:pPr marL="342900" indent="-342900">
              <a:spcBef>
                <a:spcPts val="1200"/>
              </a:spcBef>
              <a:spcAft>
                <a:spcPts val="1200"/>
              </a:spcAft>
              <a:buFont typeface="Wingdings" panose="05000000000000000000" pitchFamily="2" charset="2"/>
              <a:buChar char="q"/>
            </a:pPr>
            <a:r>
              <a:rPr lang="uk-UA" sz="1800" b="1" dirty="0">
                <a:solidFill>
                  <a:srgbClr val="0166B3"/>
                </a:solidFill>
                <a:latin typeface="Times New Roman" panose="02020603050405020304" pitchFamily="18" charset="0"/>
                <a:cs typeface="Times New Roman" panose="02020603050405020304" pitchFamily="18" charset="0"/>
              </a:rPr>
              <a:t>Описова статистика</a:t>
            </a:r>
          </a:p>
          <a:p>
            <a:pPr marL="342900" indent="-342900">
              <a:spcBef>
                <a:spcPts val="1200"/>
              </a:spcBef>
              <a:spcAft>
                <a:spcPts val="1200"/>
              </a:spcAft>
              <a:buFont typeface="Wingdings" panose="05000000000000000000" pitchFamily="2" charset="2"/>
              <a:buChar char="q"/>
            </a:pPr>
            <a:r>
              <a:rPr lang="uk-UA" sz="1800" b="1" dirty="0">
                <a:solidFill>
                  <a:srgbClr val="0166B3"/>
                </a:solidFill>
                <a:latin typeface="Times New Roman" panose="02020603050405020304" pitchFamily="18" charset="0"/>
                <a:cs typeface="Times New Roman" panose="02020603050405020304" pitchFamily="18" charset="0"/>
              </a:rPr>
              <a:t>Очищення та фільтрація даних</a:t>
            </a:r>
          </a:p>
          <a:p>
            <a:pPr marL="342900" indent="-342900">
              <a:spcBef>
                <a:spcPts val="1200"/>
              </a:spcBef>
              <a:spcAft>
                <a:spcPts val="1200"/>
              </a:spcAft>
              <a:buFont typeface="Wingdings" panose="05000000000000000000" pitchFamily="2" charset="2"/>
              <a:buChar char="q"/>
            </a:pPr>
            <a:r>
              <a:rPr lang="uk-UA" sz="1800" b="1" dirty="0">
                <a:solidFill>
                  <a:srgbClr val="0166B3"/>
                </a:solidFill>
                <a:latin typeface="Times New Roman" panose="02020603050405020304" pitchFamily="18" charset="0"/>
                <a:cs typeface="Times New Roman" panose="02020603050405020304" pitchFamily="18" charset="0"/>
              </a:rPr>
              <a:t>Заповнення пропущених значень</a:t>
            </a:r>
          </a:p>
          <a:p>
            <a:pPr marL="342900" indent="-342900">
              <a:spcBef>
                <a:spcPts val="1200"/>
              </a:spcBef>
              <a:spcAft>
                <a:spcPts val="1200"/>
              </a:spcAft>
              <a:buFont typeface="Wingdings" panose="05000000000000000000" pitchFamily="2" charset="2"/>
              <a:buChar char="q"/>
            </a:pPr>
            <a:r>
              <a:rPr lang="uk-UA" sz="1800" b="1" dirty="0">
                <a:solidFill>
                  <a:srgbClr val="0166B3"/>
                </a:solidFill>
                <a:latin typeface="Times New Roman" panose="02020603050405020304" pitchFamily="18" charset="0"/>
                <a:cs typeface="Times New Roman" panose="02020603050405020304" pitchFamily="18" charset="0"/>
              </a:rPr>
              <a:t>Додавання (розрахунки) нових показників</a:t>
            </a:r>
          </a:p>
          <a:p>
            <a:pPr marL="342900" indent="-342900">
              <a:spcBef>
                <a:spcPts val="1200"/>
              </a:spcBef>
              <a:spcAft>
                <a:spcPts val="1200"/>
              </a:spcAft>
              <a:buFont typeface="Wingdings" panose="05000000000000000000" pitchFamily="2" charset="2"/>
              <a:buChar char="q"/>
            </a:pPr>
            <a:r>
              <a:rPr lang="uk-UA" sz="1800" b="1" dirty="0">
                <a:solidFill>
                  <a:srgbClr val="0166B3"/>
                </a:solidFill>
                <a:latin typeface="Times New Roman" panose="02020603050405020304" pitchFamily="18" charset="0"/>
                <a:cs typeface="Times New Roman" panose="02020603050405020304" pitchFamily="18" charset="0"/>
              </a:rPr>
              <a:t>Перетворення таблиці до потрібного вигляду</a:t>
            </a:r>
          </a:p>
          <a:p>
            <a:pPr marL="342900" indent="-342900">
              <a:spcBef>
                <a:spcPts val="1200"/>
              </a:spcBef>
              <a:spcAft>
                <a:spcPts val="1200"/>
              </a:spcAft>
              <a:buFont typeface="Wingdings" panose="05000000000000000000" pitchFamily="2" charset="2"/>
              <a:buChar char="q"/>
            </a:pPr>
            <a:r>
              <a:rPr lang="uk-UA" sz="1800" b="1" dirty="0">
                <a:solidFill>
                  <a:srgbClr val="0166B3"/>
                </a:solidFill>
                <a:latin typeface="Times New Roman" panose="02020603050405020304" pitchFamily="18" charset="0"/>
                <a:cs typeface="Times New Roman" panose="02020603050405020304" pitchFamily="18" charset="0"/>
              </a:rPr>
              <a:t>Об’єднання різних таблиць в один масив даних</a:t>
            </a:r>
          </a:p>
        </p:txBody>
      </p:sp>
      <p:pic>
        <p:nvPicPr>
          <p:cNvPr id="3" name="image36.jpg">
            <a:extLst>
              <a:ext uri="{FF2B5EF4-FFF2-40B4-BE49-F238E27FC236}">
                <a16:creationId xmlns:a16="http://schemas.microsoft.com/office/drawing/2014/main" id="{33285EE8-CD63-22C3-A150-0E6C34598DFC}"/>
              </a:ext>
            </a:extLst>
          </p:cNvPr>
          <p:cNvPicPr>
            <a:picLocks noChangeAspect="1"/>
          </p:cNvPicPr>
          <p:nvPr/>
        </p:nvPicPr>
        <p:blipFill>
          <a:blip r:embed="rId3"/>
          <a:srcRect/>
          <a:stretch>
            <a:fillRect/>
          </a:stretch>
        </p:blipFill>
        <p:spPr>
          <a:xfrm>
            <a:off x="4156113" y="1187334"/>
            <a:ext cx="6548349" cy="5659515"/>
          </a:xfrm>
          <a:prstGeom prst="rect">
            <a:avLst/>
          </a:prstGeom>
          <a:ln/>
        </p:spPr>
      </p:pic>
    </p:spTree>
    <p:extLst>
      <p:ext uri="{BB962C8B-B14F-4D97-AF65-F5344CB8AC3E}">
        <p14:creationId xmlns:p14="http://schemas.microsoft.com/office/powerpoint/2010/main" val="5842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3649A-67E6-A936-ECE5-87944868E2A3}"/>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E459587-B1FC-D2A4-3D19-09C5F3AEC4A4}"/>
              </a:ext>
            </a:extLst>
          </p:cNvPr>
          <p:cNvSpPr>
            <a:spLocks noGrp="1"/>
          </p:cNvSpPr>
          <p:nvPr>
            <p:ph type="title"/>
          </p:nvPr>
        </p:nvSpPr>
        <p:spPr/>
        <p:txBody>
          <a:bodyPr>
            <a:noAutofit/>
          </a:bodyPr>
          <a:lstStyle/>
          <a:p>
            <a:pPr algn="ctr"/>
            <a:r>
              <a:rPr lang="uk-UA" dirty="0" err="1"/>
              <a:t>Валідація</a:t>
            </a:r>
            <a:r>
              <a:rPr lang="uk-UA" dirty="0"/>
              <a:t> вхідних даних</a:t>
            </a:r>
            <a:endParaRPr lang="ru-UA" dirty="0"/>
          </a:p>
        </p:txBody>
      </p:sp>
      <p:pic>
        <p:nvPicPr>
          <p:cNvPr id="4098" name="Picture 2">
            <a:extLst>
              <a:ext uri="{FF2B5EF4-FFF2-40B4-BE49-F238E27FC236}">
                <a16:creationId xmlns:a16="http://schemas.microsoft.com/office/drawing/2014/main" id="{CD8574FD-50D7-5A66-8FEB-266B1C2D1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30" y="1080151"/>
            <a:ext cx="5369707" cy="3362757"/>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E4D807C-3E63-717B-E033-BE26F7495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859" y="3495243"/>
            <a:ext cx="5400254" cy="3221915"/>
          </a:xfrm>
          <a:prstGeom prst="rect">
            <a:avLst/>
          </a:prstGeom>
          <a:noFill/>
          <a:effectLst>
            <a:glow rad="63500">
              <a:schemeClr val="accent1">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88C57DF-8DE0-3F2A-E23B-8BBED7EBF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087" y="1797670"/>
            <a:ext cx="5737559" cy="264523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5C850B-A48C-1379-1670-FFAD22C06E6D}"/>
              </a:ext>
            </a:extLst>
          </p:cNvPr>
          <p:cNvSpPr txBox="1"/>
          <p:nvPr/>
        </p:nvSpPr>
        <p:spPr>
          <a:xfrm>
            <a:off x="208930" y="4702870"/>
            <a:ext cx="3071308" cy="2031325"/>
          </a:xfrm>
          <a:prstGeom prst="rect">
            <a:avLst/>
          </a:prstGeom>
          <a:noFill/>
        </p:spPr>
        <p:txBody>
          <a:bodyPr wrap="square">
            <a:spAutoFit/>
          </a:bodyPr>
          <a:lstStyle/>
          <a:p>
            <a:r>
              <a:rPr lang="uk-UA" sz="1800" b="1" i="0" u="none" strike="noStrike" kern="1200" noProof="0" dirty="0">
                <a:solidFill>
                  <a:schemeClr val="tx1"/>
                </a:solidFill>
                <a:effectLst/>
                <a:latin typeface="+mn-lt"/>
                <a:ea typeface="+mn-ea"/>
                <a:cs typeface="+mn-cs"/>
              </a:rPr>
              <a:t>Питання:</a:t>
            </a:r>
          </a:p>
          <a:p>
            <a:pPr marL="285750" indent="-285750">
              <a:buFont typeface="Arial" panose="020B0604020202020204" pitchFamily="34" charset="0"/>
              <a:buChar char="•"/>
            </a:pPr>
            <a:r>
              <a:rPr lang="uk-UA" sz="1800" b="0" i="0" u="none" strike="noStrike" kern="1200" noProof="0" dirty="0">
                <a:solidFill>
                  <a:schemeClr val="tx1"/>
                </a:solidFill>
                <a:effectLst/>
                <a:latin typeface="+mn-lt"/>
                <a:ea typeface="+mn-ea"/>
                <a:cs typeface="+mn-cs"/>
              </a:rPr>
              <a:t>правильність форматів даних</a:t>
            </a:r>
          </a:p>
          <a:p>
            <a:pPr marL="285750" indent="-285750">
              <a:buFont typeface="Arial" panose="020B0604020202020204" pitchFamily="34" charset="0"/>
              <a:buChar char="•"/>
            </a:pPr>
            <a:r>
              <a:rPr lang="uk-UA" dirty="0"/>
              <a:t>припустимість </a:t>
            </a:r>
            <a:r>
              <a:rPr lang="uk-UA" sz="1800" b="0" i="0" u="none" strike="noStrike" kern="1200" noProof="0" dirty="0">
                <a:solidFill>
                  <a:schemeClr val="tx1"/>
                </a:solidFill>
                <a:effectLst/>
                <a:latin typeface="+mn-lt"/>
                <a:ea typeface="+mn-ea"/>
                <a:cs typeface="+mn-cs"/>
              </a:rPr>
              <a:t>діапазонів значень</a:t>
            </a:r>
            <a:endParaRPr lang="uk-UA" dirty="0"/>
          </a:p>
          <a:p>
            <a:pPr marL="285750" indent="-285750">
              <a:buFont typeface="Arial" panose="020B0604020202020204" pitchFamily="34" charset="0"/>
              <a:buChar char="•"/>
            </a:pPr>
            <a:r>
              <a:rPr lang="uk-UA" sz="1800" b="0" i="0" u="none" strike="noStrike" kern="1200" noProof="0" dirty="0">
                <a:solidFill>
                  <a:schemeClr val="tx1"/>
                </a:solidFill>
                <a:effectLst/>
                <a:latin typeface="+mn-lt"/>
                <a:ea typeface="+mn-ea"/>
                <a:cs typeface="+mn-cs"/>
              </a:rPr>
              <a:t>відповідність очікуваним характеристикам</a:t>
            </a:r>
            <a:endParaRPr lang="uk-UA" dirty="0"/>
          </a:p>
        </p:txBody>
      </p:sp>
      <p:sp>
        <p:nvSpPr>
          <p:cNvPr id="6" name="TextBox 5">
            <a:extLst>
              <a:ext uri="{FF2B5EF4-FFF2-40B4-BE49-F238E27FC236}">
                <a16:creationId xmlns:a16="http://schemas.microsoft.com/office/drawing/2014/main" id="{CE33AD1F-54CC-A54D-D7B9-B2B77FEDB72D}"/>
              </a:ext>
            </a:extLst>
          </p:cNvPr>
          <p:cNvSpPr txBox="1"/>
          <p:nvPr/>
        </p:nvSpPr>
        <p:spPr>
          <a:xfrm>
            <a:off x="9605734" y="4979868"/>
            <a:ext cx="2436955" cy="1200329"/>
          </a:xfrm>
          <a:prstGeom prst="rect">
            <a:avLst/>
          </a:prstGeom>
          <a:noFill/>
        </p:spPr>
        <p:txBody>
          <a:bodyPr wrap="square" rtlCol="0">
            <a:spAutoFit/>
          </a:bodyPr>
          <a:lstStyle/>
          <a:p>
            <a:r>
              <a:rPr lang="uk-UA" b="1" dirty="0"/>
              <a:t>Мета: </a:t>
            </a:r>
            <a:r>
              <a:rPr lang="uk-UA" dirty="0"/>
              <a:t>уникнення можливих помилок при подальшій обробці даних</a:t>
            </a:r>
          </a:p>
        </p:txBody>
      </p:sp>
    </p:spTree>
    <p:extLst>
      <p:ext uri="{BB962C8B-B14F-4D97-AF65-F5344CB8AC3E}">
        <p14:creationId xmlns:p14="http://schemas.microsoft.com/office/powerpoint/2010/main" val="133311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4C0EB-5CBA-BFAB-881C-D200DF313A33}"/>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74A30981-2CD3-4545-827E-C4713AECC464}"/>
              </a:ext>
            </a:extLst>
          </p:cNvPr>
          <p:cNvSpPr>
            <a:spLocks noGrp="1"/>
          </p:cNvSpPr>
          <p:nvPr>
            <p:ph type="title"/>
          </p:nvPr>
        </p:nvSpPr>
        <p:spPr/>
        <p:txBody>
          <a:bodyPr>
            <a:noAutofit/>
          </a:bodyPr>
          <a:lstStyle/>
          <a:p>
            <a:pPr algn="ctr"/>
            <a:r>
              <a:rPr lang="uk-UA" dirty="0"/>
              <a:t>Сегментація ознак (</a:t>
            </a:r>
            <a:r>
              <a:rPr lang="en-US" dirty="0"/>
              <a:t>Binning)</a:t>
            </a:r>
            <a:endParaRPr lang="ru-UA" dirty="0"/>
          </a:p>
        </p:txBody>
      </p:sp>
      <p:sp>
        <p:nvSpPr>
          <p:cNvPr id="2" name="TextBox 1">
            <a:extLst>
              <a:ext uri="{FF2B5EF4-FFF2-40B4-BE49-F238E27FC236}">
                <a16:creationId xmlns:a16="http://schemas.microsoft.com/office/drawing/2014/main" id="{390667F0-C73A-D644-B23C-B1CF091FABC2}"/>
              </a:ext>
            </a:extLst>
          </p:cNvPr>
          <p:cNvSpPr txBox="1"/>
          <p:nvPr/>
        </p:nvSpPr>
        <p:spPr>
          <a:xfrm>
            <a:off x="295124" y="1118872"/>
            <a:ext cx="3410857" cy="5632311"/>
          </a:xfrm>
          <a:prstGeom prst="rect">
            <a:avLst/>
          </a:prstGeom>
          <a:solidFill>
            <a:schemeClr val="bg2"/>
          </a:solidFill>
        </p:spPr>
        <p:txBody>
          <a:bodyPr wrap="square">
            <a:spAutoFit/>
          </a:bodyPr>
          <a:lstStyle/>
          <a:p>
            <a:r>
              <a:rPr lang="uk-UA" sz="2000" b="1" dirty="0"/>
              <a:t>Сегментація ознак </a:t>
            </a:r>
            <a:r>
              <a:rPr lang="uk-UA" sz="2000" dirty="0"/>
              <a:t>(або </a:t>
            </a:r>
            <a:r>
              <a:rPr lang="uk-UA" sz="2000" b="1" dirty="0" err="1"/>
              <a:t>біннінг</a:t>
            </a:r>
            <a:r>
              <a:rPr lang="uk-UA" sz="2000" dirty="0"/>
              <a:t>, </a:t>
            </a:r>
            <a:r>
              <a:rPr lang="uk-UA" sz="2000" i="1" dirty="0" err="1"/>
              <a:t>binning</a:t>
            </a:r>
            <a:r>
              <a:rPr lang="uk-UA" sz="2000" dirty="0"/>
              <a:t>) – групування числових даних у категорії (сегменти).</a:t>
            </a:r>
          </a:p>
          <a:p>
            <a:endParaRPr lang="uk-UA" sz="2000" dirty="0"/>
          </a:p>
          <a:p>
            <a:r>
              <a:rPr lang="uk-UA" sz="2000" b="1" dirty="0"/>
              <a:t>Перетворення числових даних у категоріальні</a:t>
            </a:r>
            <a:r>
              <a:rPr lang="uk-UA" sz="2000" dirty="0"/>
              <a:t> може підвищити якість моделі, </a:t>
            </a:r>
            <a:r>
              <a:rPr lang="uk-UA" sz="2000" b="1" dirty="0"/>
              <a:t>якщо</a:t>
            </a:r>
            <a:r>
              <a:rPr lang="uk-UA" sz="2000" dirty="0"/>
              <a:t> існують нелінійні залежності між ознакою та цільовою змінною.</a:t>
            </a:r>
          </a:p>
          <a:p>
            <a:endParaRPr lang="uk-UA" sz="2000" dirty="0"/>
          </a:p>
          <a:p>
            <a:r>
              <a:rPr lang="uk-UA" sz="2000" dirty="0"/>
              <a:t>Сегментація може </a:t>
            </a:r>
            <a:r>
              <a:rPr lang="uk-UA" sz="2000" b="1" dirty="0"/>
              <a:t>призвести до втрати інформації</a:t>
            </a:r>
            <a:r>
              <a:rPr lang="uk-UA" sz="2000" dirty="0"/>
              <a:t>, якщо межі сегментів обрані некоректно.</a:t>
            </a:r>
          </a:p>
          <a:p>
            <a:endParaRPr lang="uk-UA" sz="2000" dirty="0"/>
          </a:p>
        </p:txBody>
      </p:sp>
      <p:sp>
        <p:nvSpPr>
          <p:cNvPr id="4" name="Стрелка вниз 3">
            <a:extLst>
              <a:ext uri="{FF2B5EF4-FFF2-40B4-BE49-F238E27FC236}">
                <a16:creationId xmlns:a16="http://schemas.microsoft.com/office/drawing/2014/main" id="{F511ED71-8736-AF4C-1A42-53814F1CFBA2}"/>
              </a:ext>
            </a:extLst>
          </p:cNvPr>
          <p:cNvSpPr/>
          <p:nvPr/>
        </p:nvSpPr>
        <p:spPr>
          <a:xfrm rot="16200000">
            <a:off x="7041904" y="2331592"/>
            <a:ext cx="1011218" cy="543462"/>
          </a:xfrm>
          <a:prstGeom prst="downArrow">
            <a:avLst>
              <a:gd name="adj1" fmla="val 50000"/>
              <a:gd name="adj2" fmla="val 4169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pic>
        <p:nvPicPr>
          <p:cNvPr id="8" name="Рисунок 7">
            <a:extLst>
              <a:ext uri="{FF2B5EF4-FFF2-40B4-BE49-F238E27FC236}">
                <a16:creationId xmlns:a16="http://schemas.microsoft.com/office/drawing/2014/main" id="{00FCF3C2-1217-3FA3-4FF1-630F839CA943}"/>
              </a:ext>
            </a:extLst>
          </p:cNvPr>
          <p:cNvPicPr>
            <a:picLocks noChangeAspect="1"/>
          </p:cNvPicPr>
          <p:nvPr/>
        </p:nvPicPr>
        <p:blipFill>
          <a:blip r:embed="rId3"/>
          <a:stretch>
            <a:fillRect/>
          </a:stretch>
        </p:blipFill>
        <p:spPr>
          <a:xfrm>
            <a:off x="4690600" y="1118872"/>
            <a:ext cx="2201333" cy="2968903"/>
          </a:xfrm>
          <a:prstGeom prst="rect">
            <a:avLst/>
          </a:prstGeom>
        </p:spPr>
      </p:pic>
      <p:pic>
        <p:nvPicPr>
          <p:cNvPr id="9" name="Рисунок 8">
            <a:extLst>
              <a:ext uri="{FF2B5EF4-FFF2-40B4-BE49-F238E27FC236}">
                <a16:creationId xmlns:a16="http://schemas.microsoft.com/office/drawing/2014/main" id="{8F480D9E-8AA0-368C-E2B9-77CE9CDF4F2D}"/>
              </a:ext>
            </a:extLst>
          </p:cNvPr>
          <p:cNvPicPr>
            <a:picLocks noChangeAspect="1"/>
          </p:cNvPicPr>
          <p:nvPr/>
        </p:nvPicPr>
        <p:blipFill>
          <a:blip r:embed="rId4"/>
          <a:stretch>
            <a:fillRect/>
          </a:stretch>
        </p:blipFill>
        <p:spPr>
          <a:xfrm>
            <a:off x="8203093" y="1118872"/>
            <a:ext cx="3368019" cy="2979402"/>
          </a:xfrm>
          <a:prstGeom prst="rect">
            <a:avLst/>
          </a:prstGeom>
        </p:spPr>
      </p:pic>
      <p:pic>
        <p:nvPicPr>
          <p:cNvPr id="10" name="Рисунок 9">
            <a:extLst>
              <a:ext uri="{FF2B5EF4-FFF2-40B4-BE49-F238E27FC236}">
                <a16:creationId xmlns:a16="http://schemas.microsoft.com/office/drawing/2014/main" id="{873005EF-6799-7735-D167-1D0194EA2A08}"/>
              </a:ext>
            </a:extLst>
          </p:cNvPr>
          <p:cNvPicPr>
            <a:picLocks noChangeAspect="1"/>
          </p:cNvPicPr>
          <p:nvPr/>
        </p:nvPicPr>
        <p:blipFill>
          <a:blip r:embed="rId5">
            <a:clrChange>
              <a:clrFrom>
                <a:srgbClr val="EFF0F3"/>
              </a:clrFrom>
              <a:clrTo>
                <a:srgbClr val="EFF0F3">
                  <a:alpha val="0"/>
                </a:srgbClr>
              </a:clrTo>
            </a:clrChange>
          </a:blip>
          <a:stretch>
            <a:fillRect/>
          </a:stretch>
        </p:blipFill>
        <p:spPr>
          <a:xfrm>
            <a:off x="5241572" y="4547431"/>
            <a:ext cx="5524500" cy="1803400"/>
          </a:xfrm>
          <a:prstGeom prst="rect">
            <a:avLst/>
          </a:prstGeom>
        </p:spPr>
      </p:pic>
    </p:spTree>
    <p:extLst>
      <p:ext uri="{BB962C8B-B14F-4D97-AF65-F5344CB8AC3E}">
        <p14:creationId xmlns:p14="http://schemas.microsoft.com/office/powerpoint/2010/main" val="313380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02201-6406-87A3-6BEB-B7C8492C8D00}"/>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8DA681AE-351D-91BB-978A-141073A38A52}"/>
              </a:ext>
            </a:extLst>
          </p:cNvPr>
          <p:cNvSpPr>
            <a:spLocks noGrp="1"/>
          </p:cNvSpPr>
          <p:nvPr>
            <p:ph type="title"/>
          </p:nvPr>
        </p:nvSpPr>
        <p:spPr/>
        <p:txBody>
          <a:bodyPr>
            <a:noAutofit/>
          </a:bodyPr>
          <a:lstStyle/>
          <a:p>
            <a:pPr algn="ctr"/>
            <a:r>
              <a:rPr lang="uk-UA" dirty="0"/>
              <a:t>Обробка викидів</a:t>
            </a:r>
            <a:endParaRPr lang="ru-UA" dirty="0"/>
          </a:p>
        </p:txBody>
      </p:sp>
      <p:sp>
        <p:nvSpPr>
          <p:cNvPr id="3" name="TextBox 2">
            <a:extLst>
              <a:ext uri="{FF2B5EF4-FFF2-40B4-BE49-F238E27FC236}">
                <a16:creationId xmlns:a16="http://schemas.microsoft.com/office/drawing/2014/main" id="{80C528DB-3D8B-44E1-76B1-29DD2F78FA9C}"/>
              </a:ext>
            </a:extLst>
          </p:cNvPr>
          <p:cNvSpPr txBox="1"/>
          <p:nvPr/>
        </p:nvSpPr>
        <p:spPr>
          <a:xfrm>
            <a:off x="628479" y="1198484"/>
            <a:ext cx="5094394" cy="2031325"/>
          </a:xfrm>
          <a:prstGeom prst="rect">
            <a:avLst/>
          </a:prstGeom>
          <a:solidFill>
            <a:schemeClr val="bg2"/>
          </a:solidFill>
        </p:spPr>
        <p:txBody>
          <a:bodyPr wrap="square" rtlCol="0">
            <a:spAutoFit/>
          </a:bodyPr>
          <a:lstStyle/>
          <a:p>
            <a:r>
              <a:rPr lang="uk-UA" b="1" u="sng" noProof="0" dirty="0">
                <a:solidFill>
                  <a:srgbClr val="0166B3"/>
                </a:solidFill>
              </a:rPr>
              <a:t>Процедури виявлення:</a:t>
            </a:r>
          </a:p>
          <a:p>
            <a:r>
              <a:rPr lang="ru-RU" dirty="0">
                <a:solidFill>
                  <a:srgbClr val="0166B3"/>
                </a:solidFill>
              </a:rPr>
              <a:t>1. Правило типу “</a:t>
            </a:r>
            <a:r>
              <a:rPr lang="ru-RU" b="1" dirty="0">
                <a:solidFill>
                  <a:srgbClr val="0166B3"/>
                </a:solidFill>
              </a:rPr>
              <a:t>3-</a:t>
            </a:r>
            <a:r>
              <a:rPr lang="en-US" b="1" dirty="0">
                <a:solidFill>
                  <a:srgbClr val="0166B3"/>
                </a:solidFill>
              </a:rPr>
              <a:t>sigma</a:t>
            </a:r>
            <a:r>
              <a:rPr lang="en-US" dirty="0">
                <a:solidFill>
                  <a:srgbClr val="0166B3"/>
                </a:solidFill>
              </a:rPr>
              <a:t>”</a:t>
            </a:r>
            <a:r>
              <a:rPr lang="uk-UA" dirty="0">
                <a:solidFill>
                  <a:srgbClr val="0166B3"/>
                </a:solidFill>
              </a:rPr>
              <a:t> </a:t>
            </a:r>
            <a:r>
              <a:rPr lang="uk-UA" noProof="0" dirty="0">
                <a:solidFill>
                  <a:srgbClr val="0166B3"/>
                </a:solidFill>
              </a:rPr>
              <a:t>у випадках, коли дані розподілені нормально.</a:t>
            </a:r>
            <a:endParaRPr lang="ru-RU" dirty="0">
              <a:solidFill>
                <a:srgbClr val="0166B3"/>
              </a:solidFill>
            </a:endParaRPr>
          </a:p>
          <a:p>
            <a:r>
              <a:rPr lang="ru-RU" dirty="0">
                <a:solidFill>
                  <a:srgbClr val="0166B3"/>
                </a:solidFill>
              </a:rPr>
              <a:t>2. Правило “</a:t>
            </a:r>
            <a:r>
              <a:rPr lang="en-US" b="1" dirty="0">
                <a:solidFill>
                  <a:srgbClr val="0166B3"/>
                </a:solidFill>
              </a:rPr>
              <a:t>Interquartile range (IQR)</a:t>
            </a:r>
            <a:r>
              <a:rPr lang="en-US" dirty="0">
                <a:solidFill>
                  <a:srgbClr val="0166B3"/>
                </a:solidFill>
              </a:rPr>
              <a:t>”</a:t>
            </a:r>
            <a:r>
              <a:rPr lang="uk-UA" noProof="0" dirty="0">
                <a:solidFill>
                  <a:srgbClr val="0166B3"/>
                </a:solidFill>
              </a:rPr>
              <a:t>, коли дані не підпорядковуються нормальному розподілу</a:t>
            </a:r>
            <a:br>
              <a:rPr lang="en-US" dirty="0"/>
            </a:br>
            <a:r>
              <a:rPr lang="ru-RU" dirty="0">
                <a:solidFill>
                  <a:srgbClr val="0166B3"/>
                </a:solidFill>
              </a:rPr>
              <a:t>3. Правило “</a:t>
            </a:r>
            <a:r>
              <a:rPr lang="en-US" b="1" dirty="0">
                <a:solidFill>
                  <a:srgbClr val="0166B3"/>
                </a:solidFill>
              </a:rPr>
              <a:t>a-Percentile</a:t>
            </a:r>
            <a:r>
              <a:rPr lang="en-US" dirty="0">
                <a:solidFill>
                  <a:srgbClr val="0166B3"/>
                </a:solidFill>
              </a:rPr>
              <a:t>”</a:t>
            </a:r>
            <a:r>
              <a:rPr lang="uk-UA" dirty="0">
                <a:solidFill>
                  <a:srgbClr val="0166B3"/>
                </a:solidFill>
              </a:rPr>
              <a:t> </a:t>
            </a:r>
            <a:r>
              <a:rPr lang="uk-UA" noProof="0" dirty="0">
                <a:solidFill>
                  <a:srgbClr val="0166B3"/>
                </a:solidFill>
              </a:rPr>
              <a:t>при відсутності впевненості у законі розподілу. </a:t>
            </a:r>
          </a:p>
        </p:txBody>
      </p:sp>
      <p:pic>
        <p:nvPicPr>
          <p:cNvPr id="5" name="Picture 2" descr="maximum &#10;third quartile &#10;IQR &#10;median &#10;first quartile &#10;mnumum ">
            <a:extLst>
              <a:ext uri="{FF2B5EF4-FFF2-40B4-BE49-F238E27FC236}">
                <a16:creationId xmlns:a16="http://schemas.microsoft.com/office/drawing/2014/main" id="{9D4E7C09-60A7-70E8-4FA2-D15E1214C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9" y="3428999"/>
            <a:ext cx="3112309" cy="31670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6C70663-5259-5C8B-0A35-656A2A9F342D}"/>
              </a:ext>
            </a:extLst>
          </p:cNvPr>
          <p:cNvSpPr txBox="1"/>
          <p:nvPr/>
        </p:nvSpPr>
        <p:spPr>
          <a:xfrm>
            <a:off x="7207623" y="1198484"/>
            <a:ext cx="4355898" cy="2031325"/>
          </a:xfrm>
          <a:prstGeom prst="rect">
            <a:avLst/>
          </a:prstGeom>
          <a:solidFill>
            <a:schemeClr val="bg2"/>
          </a:solidFill>
        </p:spPr>
        <p:txBody>
          <a:bodyPr wrap="square" rtlCol="0">
            <a:spAutoFit/>
          </a:bodyPr>
          <a:lstStyle/>
          <a:p>
            <a:r>
              <a:rPr lang="uk-UA" b="1" u="sng" dirty="0">
                <a:solidFill>
                  <a:srgbClr val="0166B3"/>
                </a:solidFill>
              </a:rPr>
              <a:t>Процедури обробки:</a:t>
            </a:r>
          </a:p>
          <a:p>
            <a:pPr marL="342900" indent="-342900">
              <a:buAutoNum type="arabicPeriod"/>
            </a:pPr>
            <a:r>
              <a:rPr lang="uk-UA" b="1" dirty="0">
                <a:solidFill>
                  <a:srgbClr val="0166B3"/>
                </a:solidFill>
              </a:rPr>
              <a:t>Видалення</a:t>
            </a:r>
            <a:r>
              <a:rPr lang="uk-UA" dirty="0">
                <a:solidFill>
                  <a:srgbClr val="0166B3"/>
                </a:solidFill>
              </a:rPr>
              <a:t> (</a:t>
            </a:r>
            <a:r>
              <a:rPr lang="en-US" dirty="0">
                <a:solidFill>
                  <a:srgbClr val="0166B3"/>
                </a:solidFill>
              </a:rPr>
              <a:t>Trimming</a:t>
            </a:r>
            <a:r>
              <a:rPr lang="uk-UA" dirty="0">
                <a:solidFill>
                  <a:srgbClr val="0166B3"/>
                </a:solidFill>
              </a:rPr>
              <a:t>). </a:t>
            </a:r>
            <a:endParaRPr lang="ru-RU" dirty="0">
              <a:solidFill>
                <a:srgbClr val="0166B3"/>
              </a:solidFill>
            </a:endParaRPr>
          </a:p>
          <a:p>
            <a:pPr marL="342900" indent="-342900">
              <a:buAutoNum type="arabicPeriod"/>
            </a:pPr>
            <a:r>
              <a:rPr lang="uk-UA" b="1" dirty="0">
                <a:solidFill>
                  <a:srgbClr val="0166B3"/>
                </a:solidFill>
              </a:rPr>
              <a:t>Обмеження</a:t>
            </a:r>
            <a:r>
              <a:rPr lang="uk-UA" dirty="0">
                <a:solidFill>
                  <a:srgbClr val="0166B3"/>
                </a:solidFill>
              </a:rPr>
              <a:t> (</a:t>
            </a:r>
            <a:r>
              <a:rPr lang="en-US" dirty="0">
                <a:solidFill>
                  <a:srgbClr val="0166B3"/>
                </a:solidFill>
              </a:rPr>
              <a:t>Capping</a:t>
            </a:r>
            <a:r>
              <a:rPr lang="uk-UA" dirty="0">
                <a:solidFill>
                  <a:srgbClr val="0166B3"/>
                </a:solidFill>
              </a:rPr>
              <a:t>) – значення, які знаходяться за межами визначених граничних значень замінюються на вказані граничні або значення, що будуть попередньо задані</a:t>
            </a:r>
          </a:p>
        </p:txBody>
      </p:sp>
      <p:pic>
        <p:nvPicPr>
          <p:cNvPr id="12" name="Рисунок 11">
            <a:extLst>
              <a:ext uri="{FF2B5EF4-FFF2-40B4-BE49-F238E27FC236}">
                <a16:creationId xmlns:a16="http://schemas.microsoft.com/office/drawing/2014/main" id="{08F6ABD7-892C-1866-3558-2CA85C5F46BF}"/>
              </a:ext>
            </a:extLst>
          </p:cNvPr>
          <p:cNvPicPr>
            <a:picLocks noChangeAspect="1"/>
          </p:cNvPicPr>
          <p:nvPr/>
        </p:nvPicPr>
        <p:blipFill>
          <a:blip r:embed="rId4"/>
          <a:stretch>
            <a:fillRect/>
          </a:stretch>
        </p:blipFill>
        <p:spPr>
          <a:xfrm>
            <a:off x="4701623" y="3429000"/>
            <a:ext cx="6861898" cy="3167030"/>
          </a:xfrm>
          <a:prstGeom prst="rect">
            <a:avLst/>
          </a:prstGeom>
        </p:spPr>
      </p:pic>
    </p:spTree>
    <p:extLst>
      <p:ext uri="{BB962C8B-B14F-4D97-AF65-F5344CB8AC3E}">
        <p14:creationId xmlns:p14="http://schemas.microsoft.com/office/powerpoint/2010/main" val="153322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6F23-0B5F-0C5C-04B5-052F384F9C0B}"/>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02FE35E1-C9CE-8D11-FC21-E81A4E0EA978}"/>
              </a:ext>
            </a:extLst>
          </p:cNvPr>
          <p:cNvSpPr>
            <a:spLocks noGrp="1"/>
          </p:cNvSpPr>
          <p:nvPr>
            <p:ph type="title"/>
          </p:nvPr>
        </p:nvSpPr>
        <p:spPr/>
        <p:txBody>
          <a:bodyPr>
            <a:noAutofit/>
          </a:bodyPr>
          <a:lstStyle/>
          <a:p>
            <a:pPr algn="ctr"/>
            <a:r>
              <a:rPr lang="uk-UA" dirty="0"/>
              <a:t>Заповнення пропущених значень (</a:t>
            </a:r>
            <a:r>
              <a:rPr lang="en-US" dirty="0"/>
              <a:t>Missing Values)</a:t>
            </a:r>
            <a:endParaRPr lang="ru-UA" dirty="0"/>
          </a:p>
        </p:txBody>
      </p:sp>
      <p:sp>
        <p:nvSpPr>
          <p:cNvPr id="3" name="TextBox 2">
            <a:extLst>
              <a:ext uri="{FF2B5EF4-FFF2-40B4-BE49-F238E27FC236}">
                <a16:creationId xmlns:a16="http://schemas.microsoft.com/office/drawing/2014/main" id="{FBCBDBC1-0417-0BD1-6695-CF845A47AEB9}"/>
              </a:ext>
            </a:extLst>
          </p:cNvPr>
          <p:cNvSpPr txBox="1"/>
          <p:nvPr/>
        </p:nvSpPr>
        <p:spPr>
          <a:xfrm>
            <a:off x="198370" y="1424657"/>
            <a:ext cx="3080089" cy="5016758"/>
          </a:xfrm>
          <a:prstGeom prst="rect">
            <a:avLst/>
          </a:prstGeom>
          <a:solidFill>
            <a:schemeClr val="bg2"/>
          </a:solidFill>
        </p:spPr>
        <p:txBody>
          <a:bodyPr wrap="square" rtlCol="0">
            <a:spAutoFit/>
          </a:bodyPr>
          <a:lstStyle/>
          <a:p>
            <a:r>
              <a:rPr lang="uk-UA" sz="2000" b="1" dirty="0">
                <a:solidFill>
                  <a:srgbClr val="0166B3"/>
                </a:solidFill>
              </a:rPr>
              <a:t>.</a:t>
            </a:r>
            <a:r>
              <a:rPr lang="en-US" sz="2000" b="1" dirty="0" err="1">
                <a:solidFill>
                  <a:srgbClr val="0166B3"/>
                </a:solidFill>
              </a:rPr>
              <a:t>fillna</a:t>
            </a:r>
            <a:r>
              <a:rPr lang="en-US" sz="2000" b="1" dirty="0">
                <a:solidFill>
                  <a:srgbClr val="0166B3"/>
                </a:solidFill>
              </a:rPr>
              <a:t>()</a:t>
            </a:r>
            <a:r>
              <a:rPr lang="uk-UA" sz="2000" b="1" dirty="0">
                <a:solidFill>
                  <a:srgbClr val="0166B3"/>
                </a:solidFill>
              </a:rPr>
              <a:t> </a:t>
            </a:r>
            <a:r>
              <a:rPr lang="uk-UA" sz="2000" noProof="0" dirty="0">
                <a:solidFill>
                  <a:srgbClr val="0166B3"/>
                </a:solidFill>
              </a:rPr>
              <a:t>замінює пропущені (</a:t>
            </a:r>
            <a:r>
              <a:rPr lang="uk-UA" sz="2000" noProof="0" dirty="0" err="1">
                <a:solidFill>
                  <a:srgbClr val="FF0000"/>
                </a:solidFill>
              </a:rPr>
              <a:t>NaN</a:t>
            </a:r>
            <a:r>
              <a:rPr lang="uk-UA" sz="2000" noProof="0" dirty="0">
                <a:solidFill>
                  <a:srgbClr val="0166B3"/>
                </a:solidFill>
              </a:rPr>
              <a:t>) значення на вказане значення або за допомогою певного методу.</a:t>
            </a:r>
          </a:p>
          <a:p>
            <a:endParaRPr lang="uk-UA" sz="2000" dirty="0">
              <a:solidFill>
                <a:srgbClr val="0166B3"/>
              </a:solidFill>
            </a:endParaRPr>
          </a:p>
          <a:p>
            <a:r>
              <a:rPr lang="uk-UA" sz="2000" b="1" dirty="0">
                <a:solidFill>
                  <a:srgbClr val="0166B3"/>
                </a:solidFill>
              </a:rPr>
              <a:t>.</a:t>
            </a:r>
            <a:r>
              <a:rPr lang="en-US" sz="2000" b="1" dirty="0">
                <a:solidFill>
                  <a:srgbClr val="0166B3"/>
                </a:solidFill>
              </a:rPr>
              <a:t>interpolate()</a:t>
            </a:r>
            <a:r>
              <a:rPr lang="uk-UA" sz="2000" b="1" dirty="0">
                <a:solidFill>
                  <a:srgbClr val="0166B3"/>
                </a:solidFill>
              </a:rPr>
              <a:t> </a:t>
            </a:r>
            <a:r>
              <a:rPr lang="uk-UA" sz="2000" dirty="0">
                <a:solidFill>
                  <a:srgbClr val="0166B3"/>
                </a:solidFill>
              </a:rPr>
              <a:t>заповнює пропущені значення на основі сусідніх наявних точок в часових рядах або рядах з послідовною залежністю.</a:t>
            </a:r>
            <a:endParaRPr lang="en-US" sz="2000" dirty="0">
              <a:solidFill>
                <a:srgbClr val="0166B3"/>
              </a:solidFill>
            </a:endParaRPr>
          </a:p>
          <a:p>
            <a:endParaRPr lang="uk-UA" sz="2000" dirty="0">
              <a:solidFill>
                <a:srgbClr val="0166B3"/>
              </a:solidFill>
            </a:endParaRPr>
          </a:p>
          <a:p>
            <a:r>
              <a:rPr lang="uk-UA" sz="2000" b="1" dirty="0">
                <a:solidFill>
                  <a:srgbClr val="0166B3"/>
                </a:solidFill>
              </a:rPr>
              <a:t>.</a:t>
            </a:r>
            <a:r>
              <a:rPr lang="en-US" sz="2000" b="1" dirty="0">
                <a:solidFill>
                  <a:srgbClr val="0166B3"/>
                </a:solidFill>
              </a:rPr>
              <a:t>replace()</a:t>
            </a:r>
            <a:r>
              <a:rPr lang="uk-UA" sz="2000" b="1" dirty="0">
                <a:solidFill>
                  <a:srgbClr val="0166B3"/>
                </a:solidFill>
              </a:rPr>
              <a:t> </a:t>
            </a:r>
            <a:r>
              <a:rPr lang="uk-UA" sz="2000" noProof="0" dirty="0">
                <a:solidFill>
                  <a:srgbClr val="0166B3"/>
                </a:solidFill>
              </a:rPr>
              <a:t>замінює одні значення на інші.</a:t>
            </a:r>
          </a:p>
          <a:p>
            <a:endParaRPr lang="uk-UA" sz="2000" dirty="0">
              <a:solidFill>
                <a:srgbClr val="0166B3"/>
              </a:solidFill>
            </a:endParaRPr>
          </a:p>
        </p:txBody>
      </p:sp>
      <p:grpSp>
        <p:nvGrpSpPr>
          <p:cNvPr id="28" name="Группа 27">
            <a:extLst>
              <a:ext uri="{FF2B5EF4-FFF2-40B4-BE49-F238E27FC236}">
                <a16:creationId xmlns:a16="http://schemas.microsoft.com/office/drawing/2014/main" id="{0A3A5482-5136-08F5-2CA8-18C3C2412FD9}"/>
              </a:ext>
            </a:extLst>
          </p:cNvPr>
          <p:cNvGrpSpPr/>
          <p:nvPr/>
        </p:nvGrpSpPr>
        <p:grpSpPr>
          <a:xfrm>
            <a:off x="4376836" y="1424657"/>
            <a:ext cx="6974186" cy="4926174"/>
            <a:chOff x="4477198" y="1424657"/>
            <a:chExt cx="6974186" cy="4926174"/>
          </a:xfrm>
        </p:grpSpPr>
        <p:pic>
          <p:nvPicPr>
            <p:cNvPr id="2050" name="Picture 2">
              <a:extLst>
                <a:ext uri="{FF2B5EF4-FFF2-40B4-BE49-F238E27FC236}">
                  <a16:creationId xmlns:a16="http://schemas.microsoft.com/office/drawing/2014/main" id="{0CE112CB-8A1B-7AF4-09DC-6D032BBA0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198" y="1424657"/>
              <a:ext cx="6974186" cy="4926174"/>
            </a:xfrm>
            <a:prstGeom prst="rect">
              <a:avLst/>
            </a:prstGeom>
            <a:noFill/>
            <a:extLst>
              <a:ext uri="{909E8E84-426E-40DD-AFC4-6F175D3DCCD1}">
                <a14:hiddenFill xmlns:a14="http://schemas.microsoft.com/office/drawing/2010/main">
                  <a:solidFill>
                    <a:srgbClr val="FFFFFF"/>
                  </a:solidFill>
                </a14:hiddenFill>
              </a:ext>
            </a:extLst>
          </p:spPr>
        </p:pic>
        <p:sp>
          <p:nvSpPr>
            <p:cNvPr id="7" name="Полилиния 6">
              <a:extLst>
                <a:ext uri="{FF2B5EF4-FFF2-40B4-BE49-F238E27FC236}">
                  <a16:creationId xmlns:a16="http://schemas.microsoft.com/office/drawing/2014/main" id="{7DBF1B7E-9BC9-C021-33DB-FA51A73972AC}"/>
                </a:ext>
              </a:extLst>
            </p:cNvPr>
            <p:cNvSpPr/>
            <p:nvPr/>
          </p:nvSpPr>
          <p:spPr>
            <a:xfrm>
              <a:off x="4679676" y="2318827"/>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олилиния 7">
              <a:extLst>
                <a:ext uri="{FF2B5EF4-FFF2-40B4-BE49-F238E27FC236}">
                  <a16:creationId xmlns:a16="http://schemas.microsoft.com/office/drawing/2014/main" id="{D5FAD6E5-56BF-3B08-2ABF-0F216218EFD6}"/>
                </a:ext>
              </a:extLst>
            </p:cNvPr>
            <p:cNvSpPr/>
            <p:nvPr/>
          </p:nvSpPr>
          <p:spPr>
            <a:xfrm>
              <a:off x="4679676" y="4231247"/>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олилиния 8">
              <a:extLst>
                <a:ext uri="{FF2B5EF4-FFF2-40B4-BE49-F238E27FC236}">
                  <a16:creationId xmlns:a16="http://schemas.microsoft.com/office/drawing/2014/main" id="{15E96B5F-6372-584E-531D-4B428E42A885}"/>
                </a:ext>
              </a:extLst>
            </p:cNvPr>
            <p:cNvSpPr/>
            <p:nvPr/>
          </p:nvSpPr>
          <p:spPr>
            <a:xfrm>
              <a:off x="5460262" y="5898340"/>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олилиния 9">
              <a:extLst>
                <a:ext uri="{FF2B5EF4-FFF2-40B4-BE49-F238E27FC236}">
                  <a16:creationId xmlns:a16="http://schemas.microsoft.com/office/drawing/2014/main" id="{0F493924-B4F4-BCCA-579B-F1931AEC6880}"/>
                </a:ext>
              </a:extLst>
            </p:cNvPr>
            <p:cNvSpPr/>
            <p:nvPr/>
          </p:nvSpPr>
          <p:spPr>
            <a:xfrm>
              <a:off x="5460262" y="5069431"/>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олилиния 10">
              <a:extLst>
                <a:ext uri="{FF2B5EF4-FFF2-40B4-BE49-F238E27FC236}">
                  <a16:creationId xmlns:a16="http://schemas.microsoft.com/office/drawing/2014/main" id="{64E77194-995E-2C15-43CA-5C2CB516C806}"/>
                </a:ext>
              </a:extLst>
            </p:cNvPr>
            <p:cNvSpPr/>
            <p:nvPr/>
          </p:nvSpPr>
          <p:spPr>
            <a:xfrm>
              <a:off x="5460262" y="3967924"/>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олилиния 11">
              <a:extLst>
                <a:ext uri="{FF2B5EF4-FFF2-40B4-BE49-F238E27FC236}">
                  <a16:creationId xmlns:a16="http://schemas.microsoft.com/office/drawing/2014/main" id="{AE334B82-5D81-78EB-D7E5-194CD1D8C48F}"/>
                </a:ext>
              </a:extLst>
            </p:cNvPr>
            <p:cNvSpPr/>
            <p:nvPr/>
          </p:nvSpPr>
          <p:spPr>
            <a:xfrm>
              <a:off x="5471531" y="1741769"/>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олилиния 12">
              <a:extLst>
                <a:ext uri="{FF2B5EF4-FFF2-40B4-BE49-F238E27FC236}">
                  <a16:creationId xmlns:a16="http://schemas.microsoft.com/office/drawing/2014/main" id="{789FDC50-ACB5-5558-FC86-F693F5D11038}"/>
                </a:ext>
              </a:extLst>
            </p:cNvPr>
            <p:cNvSpPr/>
            <p:nvPr/>
          </p:nvSpPr>
          <p:spPr>
            <a:xfrm>
              <a:off x="6824621" y="1478446"/>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олилиния 14">
              <a:extLst>
                <a:ext uri="{FF2B5EF4-FFF2-40B4-BE49-F238E27FC236}">
                  <a16:creationId xmlns:a16="http://schemas.microsoft.com/office/drawing/2014/main" id="{7E47BE03-7281-150F-EAEE-79DF91F674A7}"/>
                </a:ext>
              </a:extLst>
            </p:cNvPr>
            <p:cNvSpPr/>
            <p:nvPr/>
          </p:nvSpPr>
          <p:spPr>
            <a:xfrm>
              <a:off x="10700417" y="1492750"/>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Полилиния 15">
              <a:extLst>
                <a:ext uri="{FF2B5EF4-FFF2-40B4-BE49-F238E27FC236}">
                  <a16:creationId xmlns:a16="http://schemas.microsoft.com/office/drawing/2014/main" id="{D94C3648-7848-D81B-53A4-90F7828D0CF2}"/>
                </a:ext>
              </a:extLst>
            </p:cNvPr>
            <p:cNvSpPr/>
            <p:nvPr/>
          </p:nvSpPr>
          <p:spPr>
            <a:xfrm>
              <a:off x="6824621" y="3958952"/>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Полилиния 16">
              <a:extLst>
                <a:ext uri="{FF2B5EF4-FFF2-40B4-BE49-F238E27FC236}">
                  <a16:creationId xmlns:a16="http://schemas.microsoft.com/office/drawing/2014/main" id="{AACDFF98-F350-18CF-D889-C45CD0217ED3}"/>
                </a:ext>
              </a:extLst>
            </p:cNvPr>
            <p:cNvSpPr/>
            <p:nvPr/>
          </p:nvSpPr>
          <p:spPr>
            <a:xfrm>
              <a:off x="6813470" y="3132224"/>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олилиния 17">
              <a:extLst>
                <a:ext uri="{FF2B5EF4-FFF2-40B4-BE49-F238E27FC236}">
                  <a16:creationId xmlns:a16="http://schemas.microsoft.com/office/drawing/2014/main" id="{54184C7C-35AA-8817-75C4-A00FC823CB22}"/>
                </a:ext>
              </a:extLst>
            </p:cNvPr>
            <p:cNvSpPr/>
            <p:nvPr/>
          </p:nvSpPr>
          <p:spPr>
            <a:xfrm>
              <a:off x="6802083" y="5898340"/>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олилиния 18">
              <a:extLst>
                <a:ext uri="{FF2B5EF4-FFF2-40B4-BE49-F238E27FC236}">
                  <a16:creationId xmlns:a16="http://schemas.microsoft.com/office/drawing/2014/main" id="{44642315-57D0-8BBC-7553-79E6CAE76E5A}"/>
                </a:ext>
              </a:extLst>
            </p:cNvPr>
            <p:cNvSpPr/>
            <p:nvPr/>
          </p:nvSpPr>
          <p:spPr>
            <a:xfrm>
              <a:off x="7605534" y="5898339"/>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Полилиния 19">
              <a:extLst>
                <a:ext uri="{FF2B5EF4-FFF2-40B4-BE49-F238E27FC236}">
                  <a16:creationId xmlns:a16="http://schemas.microsoft.com/office/drawing/2014/main" id="{819F6792-FC25-36F4-E0F0-5450D0CA0A68}"/>
                </a:ext>
              </a:extLst>
            </p:cNvPr>
            <p:cNvSpPr/>
            <p:nvPr/>
          </p:nvSpPr>
          <p:spPr>
            <a:xfrm>
              <a:off x="8958506" y="5623865"/>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Полилиния 20">
              <a:extLst>
                <a:ext uri="{FF2B5EF4-FFF2-40B4-BE49-F238E27FC236}">
                  <a16:creationId xmlns:a16="http://schemas.microsoft.com/office/drawing/2014/main" id="{2A51037A-F5AC-8518-F7A5-9E8759A84764}"/>
                </a:ext>
              </a:extLst>
            </p:cNvPr>
            <p:cNvSpPr/>
            <p:nvPr/>
          </p:nvSpPr>
          <p:spPr>
            <a:xfrm>
              <a:off x="8944116" y="3958951"/>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Полилиния 21">
              <a:extLst>
                <a:ext uri="{FF2B5EF4-FFF2-40B4-BE49-F238E27FC236}">
                  <a16:creationId xmlns:a16="http://schemas.microsoft.com/office/drawing/2014/main" id="{101BD342-FD88-BF4B-C211-7A81AD5F3432}"/>
                </a:ext>
              </a:extLst>
            </p:cNvPr>
            <p:cNvSpPr/>
            <p:nvPr/>
          </p:nvSpPr>
          <p:spPr>
            <a:xfrm>
              <a:off x="8929726" y="2583966"/>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олилиния 22">
              <a:extLst>
                <a:ext uri="{FF2B5EF4-FFF2-40B4-BE49-F238E27FC236}">
                  <a16:creationId xmlns:a16="http://schemas.microsoft.com/office/drawing/2014/main" id="{C9EC18CD-F6E2-FEC8-0F9E-1F5A0E0B9F0C}"/>
                </a:ext>
              </a:extLst>
            </p:cNvPr>
            <p:cNvSpPr/>
            <p:nvPr/>
          </p:nvSpPr>
          <p:spPr>
            <a:xfrm>
              <a:off x="7610208" y="3682299"/>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Полилиния 23">
              <a:extLst>
                <a:ext uri="{FF2B5EF4-FFF2-40B4-BE49-F238E27FC236}">
                  <a16:creationId xmlns:a16="http://schemas.microsoft.com/office/drawing/2014/main" id="{D1EA7A1C-2FEB-366C-C307-A59FDA9FCE57}"/>
                </a:ext>
              </a:extLst>
            </p:cNvPr>
            <p:cNvSpPr/>
            <p:nvPr/>
          </p:nvSpPr>
          <p:spPr>
            <a:xfrm>
              <a:off x="10704655" y="3424968"/>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Полилиния 24">
              <a:extLst>
                <a:ext uri="{FF2B5EF4-FFF2-40B4-BE49-F238E27FC236}">
                  <a16:creationId xmlns:a16="http://schemas.microsoft.com/office/drawing/2014/main" id="{6834F947-86C0-EDE6-19FE-BD3EE61C5409}"/>
                </a:ext>
              </a:extLst>
            </p:cNvPr>
            <p:cNvSpPr/>
            <p:nvPr/>
          </p:nvSpPr>
          <p:spPr>
            <a:xfrm>
              <a:off x="10703688" y="5351610"/>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Полилиния 25">
              <a:extLst>
                <a:ext uri="{FF2B5EF4-FFF2-40B4-BE49-F238E27FC236}">
                  <a16:creationId xmlns:a16="http://schemas.microsoft.com/office/drawing/2014/main" id="{C77A297F-90A8-D874-0AF0-100E8A44CEBA}"/>
                </a:ext>
              </a:extLst>
            </p:cNvPr>
            <p:cNvSpPr/>
            <p:nvPr/>
          </p:nvSpPr>
          <p:spPr>
            <a:xfrm>
              <a:off x="10720838" y="3979075"/>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Полилиния 26">
              <a:extLst>
                <a:ext uri="{FF2B5EF4-FFF2-40B4-BE49-F238E27FC236}">
                  <a16:creationId xmlns:a16="http://schemas.microsoft.com/office/drawing/2014/main" id="{C0CED6FB-CA2A-CC5D-D5F1-5F01725C4EFD}"/>
                </a:ext>
              </a:extLst>
            </p:cNvPr>
            <p:cNvSpPr/>
            <p:nvPr/>
          </p:nvSpPr>
          <p:spPr>
            <a:xfrm>
              <a:off x="10709569" y="5898338"/>
              <a:ext cx="717514" cy="307927"/>
            </a:xfrm>
            <a:custGeom>
              <a:avLst/>
              <a:gdLst>
                <a:gd name="connsiteX0" fmla="*/ 661758 w 717514"/>
                <a:gd name="connsiteY0" fmla="*/ 67534 h 307927"/>
                <a:gd name="connsiteX1" fmla="*/ 472187 w 717514"/>
                <a:gd name="connsiteY1" fmla="*/ 11778 h 307927"/>
                <a:gd name="connsiteX2" fmla="*/ 293768 w 717514"/>
                <a:gd name="connsiteY2" fmla="*/ 627 h 307927"/>
                <a:gd name="connsiteX3" fmla="*/ 115348 w 717514"/>
                <a:gd name="connsiteY3" fmla="*/ 22929 h 307927"/>
                <a:gd name="connsiteX4" fmla="*/ 14987 w 717514"/>
                <a:gd name="connsiteY4" fmla="*/ 67534 h 307927"/>
                <a:gd name="connsiteX5" fmla="*/ 3836 w 717514"/>
                <a:gd name="connsiteY5" fmla="*/ 167895 h 307927"/>
                <a:gd name="connsiteX6" fmla="*/ 48441 w 717514"/>
                <a:gd name="connsiteY6" fmla="*/ 223651 h 307927"/>
                <a:gd name="connsiteX7" fmla="*/ 204558 w 717514"/>
                <a:gd name="connsiteY7" fmla="*/ 290558 h 307927"/>
                <a:gd name="connsiteX8" fmla="*/ 405280 w 717514"/>
                <a:gd name="connsiteY8" fmla="*/ 301710 h 307927"/>
                <a:gd name="connsiteX9" fmla="*/ 561397 w 717514"/>
                <a:gd name="connsiteY9" fmla="*/ 301710 h 307927"/>
                <a:gd name="connsiteX10" fmla="*/ 672909 w 717514"/>
                <a:gd name="connsiteY10" fmla="*/ 223651 h 307927"/>
                <a:gd name="connsiteX11" fmla="*/ 717514 w 717514"/>
                <a:gd name="connsiteY11" fmla="*/ 145593 h 307927"/>
                <a:gd name="connsiteX12" fmla="*/ 717514 w 717514"/>
                <a:gd name="connsiteY12" fmla="*/ 145593 h 3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7514" h="307927">
                  <a:moveTo>
                    <a:pt x="661758" y="67534"/>
                  </a:moveTo>
                  <a:cubicBezTo>
                    <a:pt x="597638" y="45231"/>
                    <a:pt x="533519" y="22929"/>
                    <a:pt x="472187" y="11778"/>
                  </a:cubicBezTo>
                  <a:cubicBezTo>
                    <a:pt x="410855" y="627"/>
                    <a:pt x="353241" y="-1231"/>
                    <a:pt x="293768" y="627"/>
                  </a:cubicBezTo>
                  <a:cubicBezTo>
                    <a:pt x="234295" y="2485"/>
                    <a:pt x="161811" y="11778"/>
                    <a:pt x="115348" y="22929"/>
                  </a:cubicBezTo>
                  <a:cubicBezTo>
                    <a:pt x="68884" y="34080"/>
                    <a:pt x="33572" y="43373"/>
                    <a:pt x="14987" y="67534"/>
                  </a:cubicBezTo>
                  <a:cubicBezTo>
                    <a:pt x="-3598" y="91695"/>
                    <a:pt x="-1740" y="141876"/>
                    <a:pt x="3836" y="167895"/>
                  </a:cubicBezTo>
                  <a:cubicBezTo>
                    <a:pt x="9412" y="193915"/>
                    <a:pt x="14987" y="203207"/>
                    <a:pt x="48441" y="223651"/>
                  </a:cubicBezTo>
                  <a:cubicBezTo>
                    <a:pt x="81895" y="244095"/>
                    <a:pt x="145085" y="277548"/>
                    <a:pt x="204558" y="290558"/>
                  </a:cubicBezTo>
                  <a:cubicBezTo>
                    <a:pt x="264031" y="303568"/>
                    <a:pt x="345807" y="299851"/>
                    <a:pt x="405280" y="301710"/>
                  </a:cubicBezTo>
                  <a:cubicBezTo>
                    <a:pt x="464753" y="303569"/>
                    <a:pt x="516792" y="314720"/>
                    <a:pt x="561397" y="301710"/>
                  </a:cubicBezTo>
                  <a:cubicBezTo>
                    <a:pt x="606002" y="288700"/>
                    <a:pt x="646890" y="249670"/>
                    <a:pt x="672909" y="223651"/>
                  </a:cubicBezTo>
                  <a:cubicBezTo>
                    <a:pt x="698928" y="197632"/>
                    <a:pt x="717514" y="145593"/>
                    <a:pt x="717514" y="145593"/>
                  </a:cubicBezTo>
                  <a:lnTo>
                    <a:pt x="717514" y="145593"/>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18070071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5468</TotalTime>
  <Words>2944</Words>
  <Application>Microsoft Macintosh PowerPoint</Application>
  <PresentationFormat>Широкоэкранный</PresentationFormat>
  <Paragraphs>340</Paragraphs>
  <Slides>18</Slides>
  <Notes>18</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18</vt:i4>
      </vt:variant>
    </vt:vector>
  </HeadingPairs>
  <TitlesOfParts>
    <vt:vector size="30" baseType="lpstr">
      <vt:lpstr>Arial</vt:lpstr>
      <vt:lpstr>Calibri</vt:lpstr>
      <vt:lpstr>Calibri Light</vt:lpstr>
      <vt:lpstr>Courier New</vt:lpstr>
      <vt:lpstr>Inter</vt:lpstr>
      <vt:lpstr>Minion Pro Med</vt:lpstr>
      <vt:lpstr>Minion Pro SmBd</vt:lpstr>
      <vt:lpstr>Open Sans</vt:lpstr>
      <vt:lpstr>Source Sans Pro</vt:lpstr>
      <vt:lpstr>Times New Roman</vt:lpstr>
      <vt:lpstr>Wingdings</vt:lpstr>
      <vt:lpstr>Тема Office</vt:lpstr>
      <vt:lpstr>Особливості підготовки даних та тренування моделей машинного навчання</vt:lpstr>
      <vt:lpstr>Розділи штучного інтелекту</vt:lpstr>
      <vt:lpstr>Типові задачі машинного навчання (PredAI) в АПК</vt:lpstr>
      <vt:lpstr>Проблеми використання ML в агробізнесі </vt:lpstr>
      <vt:lpstr>Поширені завдання з підготовки даних</vt:lpstr>
      <vt:lpstr>Валідація вхідних даних</vt:lpstr>
      <vt:lpstr>Сегментація ознак (Binning)</vt:lpstr>
      <vt:lpstr>Обробка викидів</vt:lpstr>
      <vt:lpstr>Заповнення пропущених значень (Missing Values)</vt:lpstr>
      <vt:lpstr>Проблема синхронізації та агрегування даних</vt:lpstr>
      <vt:lpstr>Приклад злиття даних і заповнення NaN</vt:lpstr>
      <vt:lpstr>Масштабування змінних (Feature Scaling)</vt:lpstr>
      <vt:lpstr>Кодування змінних (Feature Coding)</vt:lpstr>
      <vt:lpstr>Додавання нових змінних (Feature Engineering)</vt:lpstr>
      <vt:lpstr>Відбір змінних (Feature Selection)</vt:lpstr>
      <vt:lpstr>Загальна схема тренування моделей</vt:lpstr>
      <vt:lpstr>Прогнозування врожайності с.-г. культур на основі пакетних (табличних) даних з різних джерел</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Запровадження штучного інтелекту в освітній і науковий процеси</dc:title>
  <dc:creator>Denys Ruden</dc:creator>
  <cp:lastModifiedBy>Кравченко Володимир Миколайович</cp:lastModifiedBy>
  <cp:revision>34</cp:revision>
  <dcterms:created xsi:type="dcterms:W3CDTF">2024-08-13T09:17:14Z</dcterms:created>
  <dcterms:modified xsi:type="dcterms:W3CDTF">2025-07-01T19:23:09Z</dcterms:modified>
</cp:coreProperties>
</file>